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 id="2147483661" r:id="rId5"/>
  </p:sldMasterIdLst>
  <p:notesMasterIdLst>
    <p:notesMasterId r:id="rId10"/>
  </p:notesMasterIdLst>
  <p:sldIdLst>
    <p:sldId id="256" r:id="rId6"/>
    <p:sldId id="276" r:id="rId7"/>
    <p:sldId id="273" r:id="rId8"/>
    <p:sldId id="271" r:id="rId9"/>
  </p:sldIdLst>
  <p:sldSz cx="12192000" cy="6858000"/>
  <p:notesSz cx="6858000" cy="9144000"/>
  <p:embeddedFontLst>
    <p:embeddedFont>
      <p:font typeface="Calibri" panose="020F0502020204030204" pitchFamily="34" charset="0"/>
      <p:regular r:id="rId11"/>
      <p:bold r:id="rId12"/>
      <p:italic r:id="rId13"/>
      <p:boldItalic r:id="rId14"/>
    </p:embeddedFont>
    <p:embeddedFont>
      <p:font typeface="Calibri Light" panose="020F0302020204030204" pitchFamily="34" charset="0"/>
      <p:regular r:id="rId15"/>
      <p:italic r:id="rId16"/>
    </p:embeddedFont>
    <p:embeddedFont>
      <p:font typeface="Roboto" panose="02000000000000000000" pitchFamily="2" charset="0"/>
      <p:regular r:id="rId17"/>
      <p:bold r:id="rId18"/>
      <p:italic r:id="rId19"/>
      <p:boldItalic r:id="rId20"/>
    </p:embeddedFont>
    <p:embeddedFont>
      <p:font typeface="Roboto Black" panose="02000000000000000000" pitchFamily="2" charset="0"/>
      <p:bold r:id="rId21"/>
      <p:italic r:id="rId22"/>
      <p:boldItalic r:id="rId2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6" roundtripDataSignature="AMtx7mj5LrVkEktUUEJ70Rb+1+dR19E7lg=="/>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88EFD"/>
    <a:srgbClr val="F2F2F2"/>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AD348A2-0861-D745-877E-9C15553D6B43}" v="2" dt="2021-07-21T22:32:27.309"/>
    <p1510:client id="{D2C3309E-F9AF-534E-8192-FCEF156203E0}" v="20" dt="2021-07-22T16:49:49.055"/>
  </p1510:revLst>
</p1510:revInfo>
</file>

<file path=ppt/tableStyles.xml><?xml version="1.0" encoding="utf-8"?>
<a:tblStyleLst xmlns:a="http://schemas.openxmlformats.org/drawingml/2006/main" def="{8E70C798-C7DC-482C-847D-F0269C9F7F60}">
  <a:tblStyle styleId="{8E70C798-C7DC-482C-847D-F0269C9F7F60}"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744"/>
  </p:normalViewPr>
  <p:slideViewPr>
    <p:cSldViewPr snapToGrid="0">
      <p:cViewPr varScale="1">
        <p:scale>
          <a:sx n="111" d="100"/>
          <a:sy n="111" d="100"/>
        </p:scale>
        <p:origin x="1080" y="200"/>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font" Target="fonts/font3.fntdata"/><Relationship Id="rId18" Type="http://schemas.openxmlformats.org/officeDocument/2006/relationships/font" Target="fonts/font8.fntdata"/><Relationship Id="rId26" Type="http://customschemas.google.com/relationships/presentationmetadata" Target="metadata"/><Relationship Id="rId3" Type="http://schemas.openxmlformats.org/officeDocument/2006/relationships/customXml" Target="../customXml/item3.xml"/><Relationship Id="rId21" Type="http://schemas.openxmlformats.org/officeDocument/2006/relationships/font" Target="fonts/font11.fntdata"/><Relationship Id="rId7" Type="http://schemas.openxmlformats.org/officeDocument/2006/relationships/slide" Target="slides/slide2.xml"/><Relationship Id="rId12" Type="http://schemas.openxmlformats.org/officeDocument/2006/relationships/font" Target="fonts/font2.fntdata"/><Relationship Id="rId17" Type="http://schemas.openxmlformats.org/officeDocument/2006/relationships/font" Target="fonts/font7.fntdata"/><Relationship Id="rId2" Type="http://schemas.openxmlformats.org/officeDocument/2006/relationships/customXml" Target="../customXml/item2.xml"/><Relationship Id="rId16" Type="http://schemas.openxmlformats.org/officeDocument/2006/relationships/font" Target="fonts/font6.fntdata"/><Relationship Id="rId20" Type="http://schemas.openxmlformats.org/officeDocument/2006/relationships/font" Target="fonts/font10.fntdata"/><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font" Target="fonts/font1.fntdata"/><Relationship Id="rId32"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font" Target="fonts/font5.fntdata"/><Relationship Id="rId23" Type="http://schemas.openxmlformats.org/officeDocument/2006/relationships/font" Target="fonts/font13.fntdata"/><Relationship Id="rId28" Type="http://schemas.openxmlformats.org/officeDocument/2006/relationships/viewProps" Target="viewProps.xml"/><Relationship Id="rId10" Type="http://schemas.openxmlformats.org/officeDocument/2006/relationships/notesMaster" Target="notesMasters/notesMaster1.xml"/><Relationship Id="rId19" Type="http://schemas.openxmlformats.org/officeDocument/2006/relationships/font" Target="fonts/font9.fntdata"/><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font" Target="fonts/font4.fntdata"/><Relationship Id="rId22" Type="http://schemas.openxmlformats.org/officeDocument/2006/relationships/font" Target="fonts/font12.fntdata"/><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ren Cramer" userId="6f45dc0a-8301-4568-85ab-e443a52a7875" providerId="ADAL" clId="{4AD348A2-0861-D745-877E-9C15553D6B43}"/>
    <pc:docChg chg="modSld">
      <pc:chgData name="Karen Cramer" userId="6f45dc0a-8301-4568-85ab-e443a52a7875" providerId="ADAL" clId="{4AD348A2-0861-D745-877E-9C15553D6B43}" dt="2021-07-21T22:32:27.309" v="1" actId="572"/>
      <pc:docMkLst>
        <pc:docMk/>
      </pc:docMkLst>
      <pc:sldChg chg="modSp">
        <pc:chgData name="Karen Cramer" userId="6f45dc0a-8301-4568-85ab-e443a52a7875" providerId="ADAL" clId="{4AD348A2-0861-D745-877E-9C15553D6B43}" dt="2021-07-21T22:32:27.309" v="1" actId="572"/>
        <pc:sldMkLst>
          <pc:docMk/>
          <pc:sldMk cId="1990500924" sldId="276"/>
        </pc:sldMkLst>
        <pc:graphicFrameChg chg="mod">
          <ac:chgData name="Karen Cramer" userId="6f45dc0a-8301-4568-85ab-e443a52a7875" providerId="ADAL" clId="{4AD348A2-0861-D745-877E-9C15553D6B43}" dt="2021-07-21T22:32:27.309" v="1" actId="572"/>
          <ac:graphicFrameMkLst>
            <pc:docMk/>
            <pc:sldMk cId="1990500924" sldId="276"/>
            <ac:graphicFrameMk id="14" creationId="{5C7B7A53-E1FD-6E4D-88E6-E684C7CFA0F8}"/>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pPr marL="0" marR="0" lvl="0" indent="0" algn="r" rtl="0">
                <a:spcBef>
                  <a:spcPts val="0"/>
                </a:spcBef>
                <a:spcAft>
                  <a:spcPts val="0"/>
                </a:spcAft>
                <a:buNone/>
              </a:p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1" name="Google Shape;91;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1_Title and Content" type="obj">
  <p:cSld name="OBJECT">
    <p:spTree>
      <p:nvGrpSpPr>
        <p:cNvPr id="1" name="Shape 15"/>
        <p:cNvGrpSpPr/>
        <p:nvPr/>
      </p:nvGrpSpPr>
      <p:grpSpPr>
        <a:xfrm>
          <a:off x="0" y="0"/>
          <a:ext cx="0" cy="0"/>
          <a:chOff x="0" y="0"/>
          <a:chExt cx="0" cy="0"/>
        </a:xfrm>
      </p:grpSpPr>
      <p:sp>
        <p:nvSpPr>
          <p:cNvPr id="16" name="Google Shape;16;p6"/>
          <p:cNvSpPr txBox="1">
            <a:spLocks noGrp="1"/>
          </p:cNvSpPr>
          <p:nvPr>
            <p:ph type="title"/>
          </p:nvPr>
        </p:nvSpPr>
        <p:spPr>
          <a:xfrm>
            <a:off x="516833" y="174018"/>
            <a:ext cx="10002743" cy="704424"/>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488EFD"/>
              </a:buClr>
              <a:buSzPts val="3200"/>
              <a:buFont typeface="Calibri"/>
              <a:buNone/>
              <a:defRPr sz="3200" b="1">
                <a:solidFill>
                  <a:srgbClr val="488EFD"/>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6"/>
          <p:cNvSpPr txBox="1">
            <a:spLocks noGrp="1"/>
          </p:cNvSpPr>
          <p:nvPr>
            <p:ph type="body" idx="1"/>
          </p:nvPr>
        </p:nvSpPr>
        <p:spPr>
          <a:xfrm>
            <a:off x="516835" y="977265"/>
            <a:ext cx="11227242" cy="4986213"/>
          </a:xfrm>
          <a:prstGeom prst="rect">
            <a:avLst/>
          </a:prstGeom>
          <a:noFill/>
          <a:ln>
            <a:noFill/>
          </a:ln>
        </p:spPr>
        <p:txBody>
          <a:bodyPr spcFirstLastPara="1" wrap="square" lIns="91425" tIns="45700" rIns="91425" bIns="45700" anchor="t" anchorCtr="0">
            <a:normAutofit/>
          </a:bodyPr>
          <a:lstStyle>
            <a:lvl1pPr marL="457200" lvl="0" indent="-355600" algn="l">
              <a:lnSpc>
                <a:spcPct val="90000"/>
              </a:lnSpc>
              <a:spcBef>
                <a:spcPts val="1000"/>
              </a:spcBef>
              <a:spcAft>
                <a:spcPts val="0"/>
              </a:spcAft>
              <a:buClr>
                <a:srgbClr val="757070"/>
              </a:buClr>
              <a:buSzPts val="2000"/>
              <a:buChar char="•"/>
              <a:defRPr sz="2000">
                <a:solidFill>
                  <a:srgbClr val="757070"/>
                </a:solidFill>
                <a:latin typeface="Roboto"/>
                <a:ea typeface="Roboto"/>
                <a:cs typeface="Roboto"/>
                <a:sym typeface="Roboto"/>
              </a:defRPr>
            </a:lvl1pPr>
            <a:lvl2pPr marL="914400" lvl="1" indent="-342900" algn="l">
              <a:lnSpc>
                <a:spcPct val="90000"/>
              </a:lnSpc>
              <a:spcBef>
                <a:spcPts val="500"/>
              </a:spcBef>
              <a:spcAft>
                <a:spcPts val="0"/>
              </a:spcAft>
              <a:buClr>
                <a:srgbClr val="757070"/>
              </a:buClr>
              <a:buSzPts val="1800"/>
              <a:buChar char="•"/>
              <a:defRPr sz="1800">
                <a:solidFill>
                  <a:srgbClr val="757070"/>
                </a:solidFill>
                <a:latin typeface="Roboto"/>
                <a:ea typeface="Roboto"/>
                <a:cs typeface="Roboto"/>
                <a:sym typeface="Roboto"/>
              </a:defRPr>
            </a:lvl2pPr>
            <a:lvl3pPr marL="1371600" lvl="2" indent="-330200" algn="l">
              <a:lnSpc>
                <a:spcPct val="90000"/>
              </a:lnSpc>
              <a:spcBef>
                <a:spcPts val="500"/>
              </a:spcBef>
              <a:spcAft>
                <a:spcPts val="0"/>
              </a:spcAft>
              <a:buClr>
                <a:srgbClr val="757070"/>
              </a:buClr>
              <a:buSzPts val="1600"/>
              <a:buChar char="•"/>
              <a:defRPr sz="1600">
                <a:solidFill>
                  <a:srgbClr val="757070"/>
                </a:solidFill>
                <a:latin typeface="Roboto"/>
                <a:ea typeface="Roboto"/>
                <a:cs typeface="Roboto"/>
                <a:sym typeface="Roboto"/>
              </a:defRPr>
            </a:lvl3pPr>
            <a:lvl4pPr marL="1828800" lvl="3" indent="-317500" algn="l">
              <a:lnSpc>
                <a:spcPct val="90000"/>
              </a:lnSpc>
              <a:spcBef>
                <a:spcPts val="500"/>
              </a:spcBef>
              <a:spcAft>
                <a:spcPts val="0"/>
              </a:spcAft>
              <a:buClr>
                <a:srgbClr val="757070"/>
              </a:buClr>
              <a:buSzPts val="1400"/>
              <a:buChar char="•"/>
              <a:defRPr sz="1400">
                <a:solidFill>
                  <a:srgbClr val="757070"/>
                </a:solidFill>
                <a:latin typeface="Roboto"/>
                <a:ea typeface="Roboto"/>
                <a:cs typeface="Roboto"/>
                <a:sym typeface="Roboto"/>
              </a:defRPr>
            </a:lvl4pPr>
            <a:lvl5pPr marL="2286000" lvl="4" indent="-317500" algn="l">
              <a:lnSpc>
                <a:spcPct val="90000"/>
              </a:lnSpc>
              <a:spcBef>
                <a:spcPts val="500"/>
              </a:spcBef>
              <a:spcAft>
                <a:spcPts val="0"/>
              </a:spcAft>
              <a:buClr>
                <a:srgbClr val="757070"/>
              </a:buClr>
              <a:buSzPts val="1400"/>
              <a:buChar char="•"/>
              <a:defRPr sz="1400">
                <a:solidFill>
                  <a:srgbClr val="757070"/>
                </a:solidFill>
                <a:latin typeface="Roboto"/>
                <a:ea typeface="Roboto"/>
                <a:cs typeface="Roboto"/>
                <a:sym typeface="Roboto"/>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 name="Google Shape;18;p6"/>
          <p:cNvSpPr txBox="1"/>
          <p:nvPr/>
        </p:nvSpPr>
        <p:spPr>
          <a:xfrm>
            <a:off x="10908046" y="6329348"/>
            <a:ext cx="937011"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fld id="{00000000-1234-1234-1234-123412341234}" type="slidenum">
              <a:rPr lang="en-US" sz="1200" b="0" i="0" u="none" strike="noStrike" cap="none">
                <a:solidFill>
                  <a:srgbClr val="757070"/>
                </a:solidFill>
                <a:latin typeface="Calibri"/>
                <a:ea typeface="Calibri"/>
                <a:cs typeface="Calibri"/>
                <a:sym typeface="Calibri"/>
              </a:rPr>
              <a:pPr marL="0" marR="0" lvl="0" indent="0" algn="r" rtl="0">
                <a:spcBef>
                  <a:spcPts val="0"/>
                </a:spcBef>
                <a:spcAft>
                  <a:spcPts val="0"/>
                </a:spcAft>
                <a:buNone/>
              </a:pPr>
              <a:t>‹#›</a:t>
            </a:fld>
            <a:endParaRPr sz="1200" b="0" i="0" u="none" strike="noStrike" cap="none">
              <a:solidFill>
                <a:srgbClr val="757070"/>
              </a:solidFill>
              <a:latin typeface="Calibri"/>
              <a:ea typeface="Calibri"/>
              <a:cs typeface="Calibri"/>
              <a:sym typeface="Calibri"/>
            </a:endParaRPr>
          </a:p>
        </p:txBody>
      </p:sp>
      <p:cxnSp>
        <p:nvCxnSpPr>
          <p:cNvPr id="19" name="Google Shape;19;p6"/>
          <p:cNvCxnSpPr/>
          <p:nvPr/>
        </p:nvCxnSpPr>
        <p:spPr>
          <a:xfrm>
            <a:off x="623455" y="890370"/>
            <a:ext cx="11043458" cy="0"/>
          </a:xfrm>
          <a:prstGeom prst="straightConnector1">
            <a:avLst/>
          </a:prstGeom>
          <a:noFill/>
          <a:ln w="38100" cap="flat" cmpd="sng">
            <a:solidFill>
              <a:srgbClr val="D8D8D8"/>
            </a:solidFill>
            <a:prstDash val="solid"/>
            <a:miter lim="800000"/>
            <a:headEnd type="none" w="sm" len="sm"/>
            <a:tailEnd type="none" w="sm" len="sm"/>
          </a:ln>
        </p:spPr>
      </p:cxnSp>
      <p:pic>
        <p:nvPicPr>
          <p:cNvPr id="20" name="Google Shape;20;p6"/>
          <p:cNvPicPr preferRelativeResize="0"/>
          <p:nvPr/>
        </p:nvPicPr>
        <p:blipFill rotWithShape="1">
          <a:blip r:embed="rId2">
            <a:alphaModFix/>
          </a:blip>
          <a:srcRect t="16483" b="18168"/>
          <a:stretch/>
        </p:blipFill>
        <p:spPr>
          <a:xfrm>
            <a:off x="10495248" y="319119"/>
            <a:ext cx="1349809" cy="397554"/>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31"/>
        <p:cNvGrpSpPr/>
        <p:nvPr/>
      </p:nvGrpSpPr>
      <p:grpSpPr>
        <a:xfrm>
          <a:off x="0" y="0"/>
          <a:ext cx="0" cy="0"/>
          <a:chOff x="0" y="0"/>
          <a:chExt cx="0" cy="0"/>
        </a:xfrm>
      </p:grpSpPr>
      <p:sp>
        <p:nvSpPr>
          <p:cNvPr id="32" name="Google Shape;32;p9"/>
          <p:cNvSpPr txBox="1">
            <a:spLocks noGrp="1"/>
          </p:cNvSpPr>
          <p:nvPr>
            <p:ph type="title"/>
          </p:nvPr>
        </p:nvSpPr>
        <p:spPr>
          <a:xfrm>
            <a:off x="2144110" y="98474"/>
            <a:ext cx="9389745" cy="704424"/>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488EFD"/>
              </a:buClr>
              <a:buSzPts val="2800"/>
              <a:buFont typeface="Roboto Black"/>
              <a:buNone/>
              <a:defRPr sz="2800">
                <a:solidFill>
                  <a:srgbClr val="488EFD"/>
                </a:solidFill>
                <a:latin typeface="Roboto Black"/>
                <a:ea typeface="Roboto Black"/>
                <a:cs typeface="Roboto Black"/>
                <a:sym typeface="Roboto Black"/>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9"/>
          <p:cNvSpPr txBox="1">
            <a:spLocks noGrp="1"/>
          </p:cNvSpPr>
          <p:nvPr>
            <p:ph type="body" idx="1"/>
          </p:nvPr>
        </p:nvSpPr>
        <p:spPr>
          <a:xfrm>
            <a:off x="234315" y="977265"/>
            <a:ext cx="11727180" cy="4473893"/>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chemeClr val="dk1"/>
              </a:buClr>
              <a:buSzPts val="2400"/>
              <a:buChar char="•"/>
              <a:defRPr sz="2400">
                <a:latin typeface="Roboto"/>
                <a:ea typeface="Roboto"/>
                <a:cs typeface="Roboto"/>
                <a:sym typeface="Roboto"/>
              </a:defRPr>
            </a:lvl1pPr>
            <a:lvl2pPr marL="914400" lvl="1" indent="-355600" algn="l">
              <a:lnSpc>
                <a:spcPct val="90000"/>
              </a:lnSpc>
              <a:spcBef>
                <a:spcPts val="500"/>
              </a:spcBef>
              <a:spcAft>
                <a:spcPts val="0"/>
              </a:spcAft>
              <a:buClr>
                <a:schemeClr val="dk1"/>
              </a:buClr>
              <a:buSzPts val="2000"/>
              <a:buChar char="•"/>
              <a:defRPr sz="2000">
                <a:latin typeface="Roboto"/>
                <a:ea typeface="Roboto"/>
                <a:cs typeface="Roboto"/>
                <a:sym typeface="Roboto"/>
              </a:defRPr>
            </a:lvl2pPr>
            <a:lvl3pPr marL="1371600" lvl="2" indent="-342900" algn="l">
              <a:lnSpc>
                <a:spcPct val="90000"/>
              </a:lnSpc>
              <a:spcBef>
                <a:spcPts val="500"/>
              </a:spcBef>
              <a:spcAft>
                <a:spcPts val="0"/>
              </a:spcAft>
              <a:buClr>
                <a:schemeClr val="dk1"/>
              </a:buClr>
              <a:buSzPts val="1800"/>
              <a:buChar char="•"/>
              <a:defRPr sz="1800">
                <a:latin typeface="Roboto"/>
                <a:ea typeface="Roboto"/>
                <a:cs typeface="Roboto"/>
                <a:sym typeface="Roboto"/>
              </a:defRPr>
            </a:lvl3pPr>
            <a:lvl4pPr marL="1828800" lvl="3" indent="-330200" algn="l">
              <a:lnSpc>
                <a:spcPct val="90000"/>
              </a:lnSpc>
              <a:spcBef>
                <a:spcPts val="500"/>
              </a:spcBef>
              <a:spcAft>
                <a:spcPts val="0"/>
              </a:spcAft>
              <a:buClr>
                <a:schemeClr val="dk1"/>
              </a:buClr>
              <a:buSzPts val="1600"/>
              <a:buChar char="•"/>
              <a:defRPr sz="1600">
                <a:latin typeface="Roboto"/>
                <a:ea typeface="Roboto"/>
                <a:cs typeface="Roboto"/>
                <a:sym typeface="Roboto"/>
              </a:defRPr>
            </a:lvl4pPr>
            <a:lvl5pPr marL="2286000" lvl="4" indent="-330200" algn="l">
              <a:lnSpc>
                <a:spcPct val="90000"/>
              </a:lnSpc>
              <a:spcBef>
                <a:spcPts val="500"/>
              </a:spcBef>
              <a:spcAft>
                <a:spcPts val="0"/>
              </a:spcAft>
              <a:buClr>
                <a:schemeClr val="dk1"/>
              </a:buClr>
              <a:buSzPts val="1600"/>
              <a:buChar char="•"/>
              <a:defRPr sz="1600">
                <a:latin typeface="Roboto"/>
                <a:ea typeface="Roboto"/>
                <a:cs typeface="Roboto"/>
                <a:sym typeface="Roboto"/>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4" name="Google Shape;34;p9"/>
          <p:cNvPicPr preferRelativeResize="0"/>
          <p:nvPr/>
        </p:nvPicPr>
        <p:blipFill rotWithShape="1">
          <a:blip r:embed="rId2">
            <a:alphaModFix/>
          </a:blip>
          <a:srcRect t="10652"/>
          <a:stretch/>
        </p:blipFill>
        <p:spPr>
          <a:xfrm>
            <a:off x="0" y="0"/>
            <a:ext cx="2144110" cy="1061284"/>
          </a:xfrm>
          <a:prstGeom prst="rect">
            <a:avLst/>
          </a:prstGeom>
          <a:noFill/>
          <a:ln>
            <a:noFill/>
          </a:ln>
        </p:spPr>
      </p:pic>
      <p:cxnSp>
        <p:nvCxnSpPr>
          <p:cNvPr id="35" name="Google Shape;35;p9"/>
          <p:cNvCxnSpPr/>
          <p:nvPr/>
        </p:nvCxnSpPr>
        <p:spPr>
          <a:xfrm>
            <a:off x="623455" y="890370"/>
            <a:ext cx="11043458" cy="0"/>
          </a:xfrm>
          <a:prstGeom prst="straightConnector1">
            <a:avLst/>
          </a:prstGeom>
          <a:noFill/>
          <a:ln w="57150" cap="flat" cmpd="sng">
            <a:solidFill>
              <a:srgbClr val="D8D8D8"/>
            </a:solidFill>
            <a:prstDash val="solid"/>
            <a:miter lim="800000"/>
            <a:headEnd type="none" w="sm" len="sm"/>
            <a:tailEnd type="none" w="sm" len="sm"/>
          </a:ln>
        </p:spPr>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6"/>
        <p:cNvGrpSpPr/>
        <p:nvPr/>
      </p:nvGrpSpPr>
      <p:grpSpPr>
        <a:xfrm>
          <a:off x="0" y="0"/>
          <a:ext cx="0" cy="0"/>
          <a:chOff x="0" y="0"/>
          <a:chExt cx="0" cy="0"/>
        </a:xfrm>
      </p:grpSpPr>
      <p:sp>
        <p:nvSpPr>
          <p:cNvPr id="37" name="Google Shape;37;p10"/>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10"/>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9" name="Google Shape;39;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 name="Google Shape;40;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 name="Google Shape;41;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2"/>
        <p:cNvGrpSpPr/>
        <p:nvPr/>
      </p:nvGrpSpPr>
      <p:grpSpPr>
        <a:xfrm>
          <a:off x="0" y="0"/>
          <a:ext cx="0" cy="0"/>
          <a:chOff x="0" y="0"/>
          <a:chExt cx="0" cy="0"/>
        </a:xfrm>
      </p:grpSpPr>
      <p:sp>
        <p:nvSpPr>
          <p:cNvPr id="43" name="Google Shape;43;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4" name="Google Shape;44;p11"/>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5" name="Google Shape;45;p11"/>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9"/>
        <p:cNvGrpSpPr/>
        <p:nvPr/>
      </p:nvGrpSpPr>
      <p:grpSpPr>
        <a:xfrm>
          <a:off x="0" y="0"/>
          <a:ext cx="0" cy="0"/>
          <a:chOff x="0" y="0"/>
          <a:chExt cx="0" cy="0"/>
        </a:xfrm>
      </p:grpSpPr>
      <p:sp>
        <p:nvSpPr>
          <p:cNvPr id="50" name="Google Shape;50;p12"/>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12"/>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2" name="Google Shape;52;p12"/>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3" name="Google Shape;53;p12"/>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4" name="Google Shape;54;p12"/>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5" name="Google Shape;55;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8"/>
        <p:cNvGrpSpPr/>
        <p:nvPr/>
      </p:nvGrpSpPr>
      <p:grpSpPr>
        <a:xfrm>
          <a:off x="0" y="0"/>
          <a:ext cx="0" cy="0"/>
          <a:chOff x="0" y="0"/>
          <a:chExt cx="0" cy="0"/>
        </a:xfrm>
      </p:grpSpPr>
      <p:sp>
        <p:nvSpPr>
          <p:cNvPr id="59" name="Google Shape;59;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 name="Google Shape;61;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2" name="Google Shape;62;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3"/>
        <p:cNvGrpSpPr/>
        <p:nvPr/>
      </p:nvGrpSpPr>
      <p:grpSpPr>
        <a:xfrm>
          <a:off x="0" y="0"/>
          <a:ext cx="0" cy="0"/>
          <a:chOff x="0" y="0"/>
          <a:chExt cx="0" cy="0"/>
        </a:xfrm>
      </p:grpSpPr>
      <p:sp>
        <p:nvSpPr>
          <p:cNvPr id="64" name="Google Shape;64;p1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5" name="Google Shape;65;p14"/>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6" name="Google Shape;66;p14"/>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7" name="Google Shape;67;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8" name="Google Shape;68;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70"/>
        <p:cNvGrpSpPr/>
        <p:nvPr/>
      </p:nvGrpSpPr>
      <p:grpSpPr>
        <a:xfrm>
          <a:off x="0" y="0"/>
          <a:ext cx="0" cy="0"/>
          <a:chOff x="0" y="0"/>
          <a:chExt cx="0" cy="0"/>
        </a:xfrm>
      </p:grpSpPr>
      <p:sp>
        <p:nvSpPr>
          <p:cNvPr id="71" name="Google Shape;71;p1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 name="Google Shape;72;p15"/>
          <p:cNvSpPr>
            <a:spLocks noGrp="1"/>
          </p:cNvSpPr>
          <p:nvPr>
            <p:ph type="pic" idx="2"/>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73" name="Google Shape;73;p15"/>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4" name="Google Shape;74;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7"/>
        <p:cNvGrpSpPr/>
        <p:nvPr/>
      </p:nvGrpSpPr>
      <p:grpSpPr>
        <a:xfrm>
          <a:off x="0" y="0"/>
          <a:ext cx="0" cy="0"/>
          <a:chOff x="0" y="0"/>
          <a:chExt cx="0" cy="0"/>
        </a:xfrm>
      </p:grpSpPr>
      <p:sp>
        <p:nvSpPr>
          <p:cNvPr id="78" name="Google Shape;78;p1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 name="Google Shape;79;p16"/>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0" name="Google Shape;80;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83"/>
        <p:cNvGrpSpPr/>
        <p:nvPr/>
      </p:nvGrpSpPr>
      <p:grpSpPr>
        <a:xfrm>
          <a:off x="0" y="0"/>
          <a:ext cx="0" cy="0"/>
          <a:chOff x="0" y="0"/>
          <a:chExt cx="0" cy="0"/>
        </a:xfrm>
      </p:grpSpPr>
      <p:sp>
        <p:nvSpPr>
          <p:cNvPr id="84" name="Google Shape;84;p17"/>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5" name="Google Shape;85;p17"/>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6" name="Google Shape;86;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7" name="Google Shape;87;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 name="Google Shape;88;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F85353-6BC0-4CE5-B273-47FC67B4FB8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B0F0AAC-8C08-40D6-AD7F-C8F11E20149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9684838-A0BE-4D12-BCE5-0CBEED7AE84C}"/>
              </a:ext>
            </a:extLst>
          </p:cNvPr>
          <p:cNvSpPr>
            <a:spLocks noGrp="1"/>
          </p:cNvSpPr>
          <p:nvPr>
            <p:ph type="dt" sz="half" idx="10"/>
          </p:nvPr>
        </p:nvSpPr>
        <p:spPr/>
        <p:txBody>
          <a:bodyPr/>
          <a:lstStyle/>
          <a:p>
            <a:fld id="{C05356D9-B57B-47B8-87CA-79633F0AD7CB}" type="datetime1">
              <a:rPr lang="en-US" smtClean="0"/>
              <a:pPr/>
              <a:t>7/22/21</a:t>
            </a:fld>
            <a:endParaRPr lang="en-US"/>
          </a:p>
        </p:txBody>
      </p:sp>
      <p:sp>
        <p:nvSpPr>
          <p:cNvPr id="5" name="Footer Placeholder 4">
            <a:extLst>
              <a:ext uri="{FF2B5EF4-FFF2-40B4-BE49-F238E27FC236}">
                <a16:creationId xmlns:a16="http://schemas.microsoft.com/office/drawing/2014/main" id="{73755855-54F0-4596-A7EC-A2A5848103F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8581D82-7428-463D-9CDF-A017450A1F95}"/>
              </a:ext>
            </a:extLst>
          </p:cNvPr>
          <p:cNvSpPr>
            <a:spLocks noGrp="1"/>
          </p:cNvSpPr>
          <p:nvPr>
            <p:ph type="sldNum" sz="quarter" idx="12"/>
          </p:nvPr>
        </p:nvSpPr>
        <p:spPr/>
        <p:txBody>
          <a:bodyPr/>
          <a:lstStyle/>
          <a:p>
            <a:fld id="{823A4800-D636-418A-9240-5C2AA67518C1}" type="slidenum">
              <a:rPr lang="en-US" smtClean="0"/>
              <a:pPr/>
              <a:t>‹#›</a:t>
            </a:fld>
            <a:endParaRPr lang="en-US"/>
          </a:p>
        </p:txBody>
      </p:sp>
    </p:spTree>
    <p:extLst>
      <p:ext uri="{BB962C8B-B14F-4D97-AF65-F5344CB8AC3E}">
        <p14:creationId xmlns:p14="http://schemas.microsoft.com/office/powerpoint/2010/main" val="26023171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B8FDA-6EFA-402F-BA18-D8A0CA49CA3B}"/>
              </a:ext>
            </a:extLst>
          </p:cNvPr>
          <p:cNvSpPr>
            <a:spLocks noGrp="1"/>
          </p:cNvSpPr>
          <p:nvPr>
            <p:ph type="title"/>
          </p:nvPr>
        </p:nvSpPr>
        <p:spPr>
          <a:xfrm>
            <a:off x="2144110" y="98474"/>
            <a:ext cx="9389745" cy="704424"/>
          </a:xfrm>
          <a:noFill/>
        </p:spPr>
        <p:txBody>
          <a:bodyPr>
            <a:normAutofit/>
          </a:bodyPr>
          <a:lstStyle>
            <a:lvl1pPr algn="l">
              <a:defRPr sz="2800">
                <a:solidFill>
                  <a:srgbClr val="488EFD"/>
                </a:solidFill>
                <a:latin typeface="Roboto Black" panose="02000000000000000000" pitchFamily="2" charset="0"/>
                <a:ea typeface="Roboto Black" panose="02000000000000000000" pitchFamily="2"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928EDA21-BAD3-45C7-B145-D99949002A38}"/>
              </a:ext>
            </a:extLst>
          </p:cNvPr>
          <p:cNvSpPr>
            <a:spLocks noGrp="1"/>
          </p:cNvSpPr>
          <p:nvPr>
            <p:ph idx="1"/>
          </p:nvPr>
        </p:nvSpPr>
        <p:spPr>
          <a:xfrm>
            <a:off x="234315" y="977265"/>
            <a:ext cx="11727180" cy="4473893"/>
          </a:xfrm>
        </p:spPr>
        <p:txBody>
          <a:bodyPr>
            <a:normAutofit/>
          </a:bodyPr>
          <a:lstStyle>
            <a:lvl1pPr>
              <a:defRPr sz="2400">
                <a:latin typeface="Roboto" panose="02000000000000000000" pitchFamily="2" charset="0"/>
                <a:ea typeface="Roboto" panose="02000000000000000000" pitchFamily="2" charset="0"/>
              </a:defRPr>
            </a:lvl1pPr>
            <a:lvl2pPr>
              <a:defRPr sz="2000">
                <a:latin typeface="Roboto" panose="02000000000000000000" pitchFamily="2" charset="0"/>
                <a:ea typeface="Roboto" panose="02000000000000000000" pitchFamily="2" charset="0"/>
              </a:defRPr>
            </a:lvl2pPr>
            <a:lvl3pPr>
              <a:defRPr sz="1800">
                <a:latin typeface="Roboto" panose="02000000000000000000" pitchFamily="2" charset="0"/>
                <a:ea typeface="Roboto" panose="02000000000000000000" pitchFamily="2" charset="0"/>
              </a:defRPr>
            </a:lvl3pPr>
            <a:lvl4pPr>
              <a:defRPr sz="1600">
                <a:latin typeface="Roboto" panose="02000000000000000000" pitchFamily="2" charset="0"/>
                <a:ea typeface="Roboto" panose="02000000000000000000" pitchFamily="2" charset="0"/>
              </a:defRPr>
            </a:lvl4pPr>
            <a:lvl5pPr>
              <a:defRPr sz="1600">
                <a:latin typeface="Roboto" panose="02000000000000000000" pitchFamily="2" charset="0"/>
                <a:ea typeface="Roboto" panose="02000000000000000000"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5" name="Graphic 4">
            <a:extLst>
              <a:ext uri="{FF2B5EF4-FFF2-40B4-BE49-F238E27FC236}">
                <a16:creationId xmlns:a16="http://schemas.microsoft.com/office/drawing/2014/main" id="{71958951-78DB-564F-B470-299A0ED186D0}"/>
              </a:ext>
            </a:extLst>
          </p:cNvPr>
          <p:cNvPicPr>
            <a:picLocks noChangeAspect="1"/>
          </p:cNvPicPr>
          <p:nvPr userDrawn="1"/>
        </p:nvPicPr>
        <p:blipFill rotWithShape="1">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t="10652"/>
          <a:stretch/>
        </p:blipFill>
        <p:spPr>
          <a:xfrm>
            <a:off x="0" y="0"/>
            <a:ext cx="2144110" cy="1061284"/>
          </a:xfrm>
          <a:prstGeom prst="rect">
            <a:avLst/>
          </a:prstGeom>
        </p:spPr>
      </p:pic>
      <p:cxnSp>
        <p:nvCxnSpPr>
          <p:cNvPr id="6" name="Straight Connector 5">
            <a:extLst>
              <a:ext uri="{FF2B5EF4-FFF2-40B4-BE49-F238E27FC236}">
                <a16:creationId xmlns:a16="http://schemas.microsoft.com/office/drawing/2014/main" id="{2EC5E12B-AF68-B442-8F4D-464D70AD7F81}"/>
              </a:ext>
            </a:extLst>
          </p:cNvPr>
          <p:cNvCxnSpPr>
            <a:cxnSpLocks/>
          </p:cNvCxnSpPr>
          <p:nvPr userDrawn="1"/>
        </p:nvCxnSpPr>
        <p:spPr>
          <a:xfrm>
            <a:off x="623455" y="890370"/>
            <a:ext cx="11043458" cy="0"/>
          </a:xfrm>
          <a:prstGeom prst="line">
            <a:avLst/>
          </a:prstGeom>
          <a:ln w="571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773000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B8FDA-6EFA-402F-BA18-D8A0CA49CA3B}"/>
              </a:ext>
            </a:extLst>
          </p:cNvPr>
          <p:cNvSpPr>
            <a:spLocks noGrp="1"/>
          </p:cNvSpPr>
          <p:nvPr>
            <p:ph type="title"/>
          </p:nvPr>
        </p:nvSpPr>
        <p:spPr>
          <a:xfrm>
            <a:off x="516833" y="174018"/>
            <a:ext cx="10002743" cy="704424"/>
          </a:xfrm>
          <a:noFill/>
        </p:spPr>
        <p:txBody>
          <a:bodyPr>
            <a:normAutofit/>
          </a:bodyPr>
          <a:lstStyle>
            <a:lvl1pPr algn="l">
              <a:defRPr sz="3200" b="1">
                <a:solidFill>
                  <a:srgbClr val="488EFD"/>
                </a:solidFill>
                <a:latin typeface="+mn-lt"/>
                <a:ea typeface="Roboto" panose="02000000000000000000" pitchFamily="2"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928EDA21-BAD3-45C7-B145-D99949002A38}"/>
              </a:ext>
            </a:extLst>
          </p:cNvPr>
          <p:cNvSpPr>
            <a:spLocks noGrp="1"/>
          </p:cNvSpPr>
          <p:nvPr>
            <p:ph idx="1"/>
          </p:nvPr>
        </p:nvSpPr>
        <p:spPr>
          <a:xfrm>
            <a:off x="516835" y="977265"/>
            <a:ext cx="11227242" cy="4986213"/>
          </a:xfrm>
        </p:spPr>
        <p:txBody>
          <a:bodyPr>
            <a:normAutofit/>
          </a:bodyPr>
          <a:lstStyle>
            <a:lvl1pPr>
              <a:defRPr sz="2000">
                <a:solidFill>
                  <a:schemeClr val="bg2">
                    <a:lumMod val="50000"/>
                  </a:schemeClr>
                </a:solidFill>
                <a:latin typeface="Roboto" panose="02000000000000000000" pitchFamily="2" charset="0"/>
                <a:ea typeface="Roboto" panose="02000000000000000000" pitchFamily="2" charset="0"/>
              </a:defRPr>
            </a:lvl1pPr>
            <a:lvl2pPr>
              <a:defRPr sz="1800">
                <a:solidFill>
                  <a:schemeClr val="bg2">
                    <a:lumMod val="50000"/>
                  </a:schemeClr>
                </a:solidFill>
                <a:latin typeface="Roboto" panose="02000000000000000000" pitchFamily="2" charset="0"/>
                <a:ea typeface="Roboto" panose="02000000000000000000" pitchFamily="2" charset="0"/>
              </a:defRPr>
            </a:lvl2pPr>
            <a:lvl3pPr>
              <a:defRPr sz="1600">
                <a:solidFill>
                  <a:schemeClr val="bg2">
                    <a:lumMod val="50000"/>
                  </a:schemeClr>
                </a:solidFill>
                <a:latin typeface="Roboto" panose="02000000000000000000" pitchFamily="2" charset="0"/>
                <a:ea typeface="Roboto" panose="02000000000000000000" pitchFamily="2" charset="0"/>
              </a:defRPr>
            </a:lvl3pPr>
            <a:lvl4pPr>
              <a:defRPr sz="1400">
                <a:solidFill>
                  <a:schemeClr val="bg2">
                    <a:lumMod val="50000"/>
                  </a:schemeClr>
                </a:solidFill>
                <a:latin typeface="Roboto" panose="02000000000000000000" pitchFamily="2" charset="0"/>
                <a:ea typeface="Roboto" panose="02000000000000000000" pitchFamily="2" charset="0"/>
              </a:defRPr>
            </a:lvl4pPr>
            <a:lvl5pPr>
              <a:defRPr sz="1400">
                <a:solidFill>
                  <a:schemeClr val="bg2">
                    <a:lumMod val="50000"/>
                  </a:schemeClr>
                </a:solidFill>
                <a:latin typeface="Roboto" panose="02000000000000000000" pitchFamily="2" charset="0"/>
                <a:ea typeface="Roboto" panose="02000000000000000000"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Box 3">
            <a:extLst>
              <a:ext uri="{FF2B5EF4-FFF2-40B4-BE49-F238E27FC236}">
                <a16:creationId xmlns:a16="http://schemas.microsoft.com/office/drawing/2014/main" id="{E6C6E5A2-DBB0-47DA-9E4E-E9AF2E01D6D0}"/>
              </a:ext>
            </a:extLst>
          </p:cNvPr>
          <p:cNvSpPr txBox="1"/>
          <p:nvPr userDrawn="1"/>
        </p:nvSpPr>
        <p:spPr>
          <a:xfrm>
            <a:off x="10908046" y="6329348"/>
            <a:ext cx="937011" cy="276999"/>
          </a:xfrm>
          <a:prstGeom prst="rect">
            <a:avLst/>
          </a:prstGeom>
          <a:noFill/>
        </p:spPr>
        <p:txBody>
          <a:bodyPr wrap="square" rtlCol="0">
            <a:spAutoFit/>
          </a:bodyPr>
          <a:lstStyle/>
          <a:p>
            <a:pPr algn="r"/>
            <a:fld id="{91B8ACE1-5771-4F04-9C11-C76F9433750F}" type="slidenum">
              <a:rPr lang="en-US" sz="1200" smtClean="0">
                <a:solidFill>
                  <a:schemeClr val="bg2">
                    <a:lumMod val="50000"/>
                  </a:schemeClr>
                </a:solidFill>
              </a:rPr>
              <a:pPr algn="r"/>
              <a:t>‹#›</a:t>
            </a:fld>
            <a:endParaRPr lang="en-US" sz="1200" dirty="0">
              <a:solidFill>
                <a:schemeClr val="bg2">
                  <a:lumMod val="50000"/>
                </a:schemeClr>
              </a:solidFill>
            </a:endParaRPr>
          </a:p>
        </p:txBody>
      </p:sp>
      <p:cxnSp>
        <p:nvCxnSpPr>
          <p:cNvPr id="6" name="Straight Connector 5">
            <a:extLst>
              <a:ext uri="{FF2B5EF4-FFF2-40B4-BE49-F238E27FC236}">
                <a16:creationId xmlns:a16="http://schemas.microsoft.com/office/drawing/2014/main" id="{F405D0F4-F4C9-4F21-82B5-8012D0A5857B}"/>
              </a:ext>
            </a:extLst>
          </p:cNvPr>
          <p:cNvCxnSpPr>
            <a:cxnSpLocks/>
          </p:cNvCxnSpPr>
          <p:nvPr userDrawn="1"/>
        </p:nvCxnSpPr>
        <p:spPr>
          <a:xfrm>
            <a:off x="623455" y="890370"/>
            <a:ext cx="11043458" cy="0"/>
          </a:xfrm>
          <a:prstGeom prst="line">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7" name="Google Shape;20;p6">
            <a:extLst>
              <a:ext uri="{FF2B5EF4-FFF2-40B4-BE49-F238E27FC236}">
                <a16:creationId xmlns:a16="http://schemas.microsoft.com/office/drawing/2014/main" id="{AC013EE7-FE64-694F-8821-B4BB0D5423E0}"/>
              </a:ext>
            </a:extLst>
          </p:cNvPr>
          <p:cNvPicPr preferRelativeResize="0"/>
          <p:nvPr userDrawn="1"/>
        </p:nvPicPr>
        <p:blipFill rotWithShape="1">
          <a:blip r:embed="rId2" cstate="print">
            <a:alphaModFix/>
          </a:blip>
          <a:srcRect t="16483" b="18168"/>
          <a:stretch/>
        </p:blipFill>
        <p:spPr>
          <a:xfrm>
            <a:off x="10495248" y="319119"/>
            <a:ext cx="1349809" cy="397554"/>
          </a:xfrm>
          <a:prstGeom prst="rect">
            <a:avLst/>
          </a:prstGeom>
          <a:noFill/>
          <a:ln>
            <a:noFill/>
          </a:ln>
        </p:spPr>
      </p:pic>
    </p:spTree>
    <p:extLst>
      <p:ext uri="{BB962C8B-B14F-4D97-AF65-F5344CB8AC3E}">
        <p14:creationId xmlns:p14="http://schemas.microsoft.com/office/powerpoint/2010/main" val="21325720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CE2042-CC77-45C5-9BCE-A5166D2FC9E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9670569-7EA2-49B9-BE0F-78A53BA3002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33F0A1AB-3F9C-49C9-8000-F7F7424988F9}"/>
              </a:ext>
            </a:extLst>
          </p:cNvPr>
          <p:cNvSpPr>
            <a:spLocks noGrp="1"/>
          </p:cNvSpPr>
          <p:nvPr>
            <p:ph type="dt" sz="half" idx="10"/>
          </p:nvPr>
        </p:nvSpPr>
        <p:spPr/>
        <p:txBody>
          <a:bodyPr/>
          <a:lstStyle/>
          <a:p>
            <a:fld id="{2AD5ED19-2ED8-49D3-8446-A4C9734DC346}" type="datetime1">
              <a:rPr lang="en-US" smtClean="0"/>
              <a:pPr/>
              <a:t>7/22/21</a:t>
            </a:fld>
            <a:endParaRPr lang="en-US"/>
          </a:p>
        </p:txBody>
      </p:sp>
      <p:sp>
        <p:nvSpPr>
          <p:cNvPr id="5" name="Footer Placeholder 4">
            <a:extLst>
              <a:ext uri="{FF2B5EF4-FFF2-40B4-BE49-F238E27FC236}">
                <a16:creationId xmlns:a16="http://schemas.microsoft.com/office/drawing/2014/main" id="{5241C9EE-834A-4BEA-A9FB-F9B7ACBF1AD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801CD3C-7E39-4921-8FFF-76E524A2D72E}"/>
              </a:ext>
            </a:extLst>
          </p:cNvPr>
          <p:cNvSpPr>
            <a:spLocks noGrp="1"/>
          </p:cNvSpPr>
          <p:nvPr>
            <p:ph type="sldNum" sz="quarter" idx="12"/>
          </p:nvPr>
        </p:nvSpPr>
        <p:spPr/>
        <p:txBody>
          <a:bodyPr/>
          <a:lstStyle/>
          <a:p>
            <a:fld id="{823A4800-D636-418A-9240-5C2AA67518C1}" type="slidenum">
              <a:rPr lang="en-US" smtClean="0"/>
              <a:pPr/>
              <a:t>‹#›</a:t>
            </a:fld>
            <a:endParaRPr lang="en-US"/>
          </a:p>
        </p:txBody>
      </p:sp>
    </p:spTree>
    <p:extLst>
      <p:ext uri="{BB962C8B-B14F-4D97-AF65-F5344CB8AC3E}">
        <p14:creationId xmlns:p14="http://schemas.microsoft.com/office/powerpoint/2010/main" val="17206186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1C587-32B4-4640-A083-EC1DBEF8F7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F6533DA-BC94-4433-88C3-731D0C24BA38}"/>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D103819-9C8A-45E5-B530-D884FEA72A4E}"/>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9C795BE-0B69-4148-8E4C-D41AB3E96A4C}"/>
              </a:ext>
            </a:extLst>
          </p:cNvPr>
          <p:cNvSpPr>
            <a:spLocks noGrp="1"/>
          </p:cNvSpPr>
          <p:nvPr>
            <p:ph type="dt" sz="half" idx="10"/>
          </p:nvPr>
        </p:nvSpPr>
        <p:spPr/>
        <p:txBody>
          <a:bodyPr/>
          <a:lstStyle/>
          <a:p>
            <a:fld id="{E46F37F5-B4A1-4E8A-9561-429286CBF75A}" type="datetime1">
              <a:rPr lang="en-US" smtClean="0"/>
              <a:pPr/>
              <a:t>7/22/21</a:t>
            </a:fld>
            <a:endParaRPr lang="en-US"/>
          </a:p>
        </p:txBody>
      </p:sp>
      <p:sp>
        <p:nvSpPr>
          <p:cNvPr id="6" name="Footer Placeholder 5">
            <a:extLst>
              <a:ext uri="{FF2B5EF4-FFF2-40B4-BE49-F238E27FC236}">
                <a16:creationId xmlns:a16="http://schemas.microsoft.com/office/drawing/2014/main" id="{B3901E83-09FC-4AA4-AB1C-388C4FBA03D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54D7968-8D82-4C47-8199-500BD3CDFB3E}"/>
              </a:ext>
            </a:extLst>
          </p:cNvPr>
          <p:cNvSpPr>
            <a:spLocks noGrp="1"/>
          </p:cNvSpPr>
          <p:nvPr>
            <p:ph type="sldNum" sz="quarter" idx="12"/>
          </p:nvPr>
        </p:nvSpPr>
        <p:spPr/>
        <p:txBody>
          <a:bodyPr/>
          <a:lstStyle/>
          <a:p>
            <a:fld id="{823A4800-D636-418A-9240-5C2AA67518C1}" type="slidenum">
              <a:rPr lang="en-US" smtClean="0"/>
              <a:pPr/>
              <a:t>‹#›</a:t>
            </a:fld>
            <a:endParaRPr lang="en-US"/>
          </a:p>
        </p:txBody>
      </p:sp>
    </p:spTree>
    <p:extLst>
      <p:ext uri="{BB962C8B-B14F-4D97-AF65-F5344CB8AC3E}">
        <p14:creationId xmlns:p14="http://schemas.microsoft.com/office/powerpoint/2010/main" val="32614894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16822-B212-467D-A72B-1F5346864C3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1A989B0-7917-4A46-8927-CDA33D3DDA6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D6C1245F-205B-42B3-AC05-39AEDA93D420}"/>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214FF6E-0492-4720-AC71-68754530F16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5FCB9B71-9E73-4F0A-8887-9B015B73E464}"/>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156888E-B0CE-40A0-B355-616B77DF2A9C}"/>
              </a:ext>
            </a:extLst>
          </p:cNvPr>
          <p:cNvSpPr>
            <a:spLocks noGrp="1"/>
          </p:cNvSpPr>
          <p:nvPr>
            <p:ph type="dt" sz="half" idx="10"/>
          </p:nvPr>
        </p:nvSpPr>
        <p:spPr/>
        <p:txBody>
          <a:bodyPr/>
          <a:lstStyle/>
          <a:p>
            <a:fld id="{0296A064-C083-40C3-8979-95F852328F37}" type="datetime1">
              <a:rPr lang="en-US" smtClean="0"/>
              <a:pPr/>
              <a:t>7/22/21</a:t>
            </a:fld>
            <a:endParaRPr lang="en-US"/>
          </a:p>
        </p:txBody>
      </p:sp>
      <p:sp>
        <p:nvSpPr>
          <p:cNvPr id="8" name="Footer Placeholder 7">
            <a:extLst>
              <a:ext uri="{FF2B5EF4-FFF2-40B4-BE49-F238E27FC236}">
                <a16:creationId xmlns:a16="http://schemas.microsoft.com/office/drawing/2014/main" id="{BC795D28-BC1C-4BBD-9B0E-1A68884D1E8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6473609-DDC8-4EA1-A568-66279B1CA3E8}"/>
              </a:ext>
            </a:extLst>
          </p:cNvPr>
          <p:cNvSpPr>
            <a:spLocks noGrp="1"/>
          </p:cNvSpPr>
          <p:nvPr>
            <p:ph type="sldNum" sz="quarter" idx="12"/>
          </p:nvPr>
        </p:nvSpPr>
        <p:spPr/>
        <p:txBody>
          <a:bodyPr/>
          <a:lstStyle/>
          <a:p>
            <a:fld id="{823A4800-D636-418A-9240-5C2AA67518C1}" type="slidenum">
              <a:rPr lang="en-US" smtClean="0"/>
              <a:pPr/>
              <a:t>‹#›</a:t>
            </a:fld>
            <a:endParaRPr lang="en-US"/>
          </a:p>
        </p:txBody>
      </p:sp>
    </p:spTree>
    <p:extLst>
      <p:ext uri="{BB962C8B-B14F-4D97-AF65-F5344CB8AC3E}">
        <p14:creationId xmlns:p14="http://schemas.microsoft.com/office/powerpoint/2010/main" val="2779725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A983F2-F99B-4B9E-9E0C-A53E423A1B5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3FAE7E2-C3CD-4403-B210-0A4BB7AC2D17}"/>
              </a:ext>
            </a:extLst>
          </p:cNvPr>
          <p:cNvSpPr>
            <a:spLocks noGrp="1"/>
          </p:cNvSpPr>
          <p:nvPr>
            <p:ph type="dt" sz="half" idx="10"/>
          </p:nvPr>
        </p:nvSpPr>
        <p:spPr/>
        <p:txBody>
          <a:bodyPr/>
          <a:lstStyle/>
          <a:p>
            <a:fld id="{88C5ACCA-E23A-4DF6-B0E4-D3624885B8EA}" type="datetime1">
              <a:rPr lang="en-US" smtClean="0"/>
              <a:pPr/>
              <a:t>7/22/21</a:t>
            </a:fld>
            <a:endParaRPr lang="en-US"/>
          </a:p>
        </p:txBody>
      </p:sp>
      <p:sp>
        <p:nvSpPr>
          <p:cNvPr id="4" name="Footer Placeholder 3">
            <a:extLst>
              <a:ext uri="{FF2B5EF4-FFF2-40B4-BE49-F238E27FC236}">
                <a16:creationId xmlns:a16="http://schemas.microsoft.com/office/drawing/2014/main" id="{3265E928-B3C5-4713-94FE-4F34B6604A5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1AC1BD4-75A6-482E-A55A-40D0114CAF77}"/>
              </a:ext>
            </a:extLst>
          </p:cNvPr>
          <p:cNvSpPr>
            <a:spLocks noGrp="1"/>
          </p:cNvSpPr>
          <p:nvPr>
            <p:ph type="sldNum" sz="quarter" idx="12"/>
          </p:nvPr>
        </p:nvSpPr>
        <p:spPr/>
        <p:txBody>
          <a:bodyPr/>
          <a:lstStyle/>
          <a:p>
            <a:fld id="{823A4800-D636-418A-9240-5C2AA67518C1}" type="slidenum">
              <a:rPr lang="en-US" smtClean="0"/>
              <a:pPr/>
              <a:t>‹#›</a:t>
            </a:fld>
            <a:endParaRPr lang="en-US"/>
          </a:p>
        </p:txBody>
      </p:sp>
    </p:spTree>
    <p:extLst>
      <p:ext uri="{BB962C8B-B14F-4D97-AF65-F5344CB8AC3E}">
        <p14:creationId xmlns:p14="http://schemas.microsoft.com/office/powerpoint/2010/main" val="12843853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8523168-666F-4812-868F-341647933B5F}"/>
              </a:ext>
            </a:extLst>
          </p:cNvPr>
          <p:cNvSpPr>
            <a:spLocks noGrp="1"/>
          </p:cNvSpPr>
          <p:nvPr>
            <p:ph type="dt" sz="half" idx="10"/>
          </p:nvPr>
        </p:nvSpPr>
        <p:spPr/>
        <p:txBody>
          <a:bodyPr/>
          <a:lstStyle/>
          <a:p>
            <a:fld id="{4A2710F0-D9BE-49F0-8754-6A0CEC7EB1D0}" type="datetime1">
              <a:rPr lang="en-US" smtClean="0"/>
              <a:pPr/>
              <a:t>7/22/21</a:t>
            </a:fld>
            <a:endParaRPr lang="en-US"/>
          </a:p>
        </p:txBody>
      </p:sp>
      <p:sp>
        <p:nvSpPr>
          <p:cNvPr id="3" name="Footer Placeholder 2">
            <a:extLst>
              <a:ext uri="{FF2B5EF4-FFF2-40B4-BE49-F238E27FC236}">
                <a16:creationId xmlns:a16="http://schemas.microsoft.com/office/drawing/2014/main" id="{0DB3CE5F-01A8-4E4D-8740-49EFC1B0800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B68F3D4-ED99-43FB-A237-275897DD6CAC}"/>
              </a:ext>
            </a:extLst>
          </p:cNvPr>
          <p:cNvSpPr>
            <a:spLocks noGrp="1"/>
          </p:cNvSpPr>
          <p:nvPr>
            <p:ph type="sldNum" sz="quarter" idx="12"/>
          </p:nvPr>
        </p:nvSpPr>
        <p:spPr/>
        <p:txBody>
          <a:bodyPr/>
          <a:lstStyle/>
          <a:p>
            <a:fld id="{823A4800-D636-418A-9240-5C2AA67518C1}" type="slidenum">
              <a:rPr lang="en-US" smtClean="0"/>
              <a:pPr/>
              <a:t>‹#›</a:t>
            </a:fld>
            <a:endParaRPr lang="en-US"/>
          </a:p>
        </p:txBody>
      </p:sp>
    </p:spTree>
    <p:extLst>
      <p:ext uri="{BB962C8B-B14F-4D97-AF65-F5344CB8AC3E}">
        <p14:creationId xmlns:p14="http://schemas.microsoft.com/office/powerpoint/2010/main" val="234169605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77A15-DB52-4036-A374-0575059C42E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CC78AB1-D37A-446E-95F5-1116CB84278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0B86C48-2453-477D-B98E-C964D229BB3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2BD4943-AA8E-4DA5-8829-180D8CE4C895}"/>
              </a:ext>
            </a:extLst>
          </p:cNvPr>
          <p:cNvSpPr>
            <a:spLocks noGrp="1"/>
          </p:cNvSpPr>
          <p:nvPr>
            <p:ph type="dt" sz="half" idx="10"/>
          </p:nvPr>
        </p:nvSpPr>
        <p:spPr/>
        <p:txBody>
          <a:bodyPr/>
          <a:lstStyle/>
          <a:p>
            <a:fld id="{AAC5C9AE-FF8E-4DAA-9A8F-59EC7DBB9920}" type="datetime1">
              <a:rPr lang="en-US" smtClean="0"/>
              <a:pPr/>
              <a:t>7/22/21</a:t>
            </a:fld>
            <a:endParaRPr lang="en-US"/>
          </a:p>
        </p:txBody>
      </p:sp>
      <p:sp>
        <p:nvSpPr>
          <p:cNvPr id="6" name="Footer Placeholder 5">
            <a:extLst>
              <a:ext uri="{FF2B5EF4-FFF2-40B4-BE49-F238E27FC236}">
                <a16:creationId xmlns:a16="http://schemas.microsoft.com/office/drawing/2014/main" id="{BE7D66BC-F88E-42FB-9E61-30B347E4ED5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C5F4173-41A1-4ACC-AB44-620F344D6552}"/>
              </a:ext>
            </a:extLst>
          </p:cNvPr>
          <p:cNvSpPr>
            <a:spLocks noGrp="1"/>
          </p:cNvSpPr>
          <p:nvPr>
            <p:ph type="sldNum" sz="quarter" idx="12"/>
          </p:nvPr>
        </p:nvSpPr>
        <p:spPr/>
        <p:txBody>
          <a:bodyPr/>
          <a:lstStyle/>
          <a:p>
            <a:fld id="{823A4800-D636-418A-9240-5C2AA67518C1}" type="slidenum">
              <a:rPr lang="en-US" smtClean="0"/>
              <a:pPr/>
              <a:t>‹#›</a:t>
            </a:fld>
            <a:endParaRPr lang="en-US"/>
          </a:p>
        </p:txBody>
      </p:sp>
    </p:spTree>
    <p:extLst>
      <p:ext uri="{BB962C8B-B14F-4D97-AF65-F5344CB8AC3E}">
        <p14:creationId xmlns:p14="http://schemas.microsoft.com/office/powerpoint/2010/main" val="379478476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4F792F-AC31-4468-ADCD-669D6B18BCF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B4656C1-4803-4F0A-93E1-A2AC20A37DB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11CD8DF-8C1B-4704-A6F8-C38D150607E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73B821A-075E-4694-B831-56753F06560E}"/>
              </a:ext>
            </a:extLst>
          </p:cNvPr>
          <p:cNvSpPr>
            <a:spLocks noGrp="1"/>
          </p:cNvSpPr>
          <p:nvPr>
            <p:ph type="dt" sz="half" idx="10"/>
          </p:nvPr>
        </p:nvSpPr>
        <p:spPr/>
        <p:txBody>
          <a:bodyPr/>
          <a:lstStyle/>
          <a:p>
            <a:fld id="{1BCFBA1D-4A5C-4B0A-99FB-C0F42C183A7D}" type="datetime1">
              <a:rPr lang="en-US" smtClean="0"/>
              <a:pPr/>
              <a:t>7/22/21</a:t>
            </a:fld>
            <a:endParaRPr lang="en-US"/>
          </a:p>
        </p:txBody>
      </p:sp>
      <p:sp>
        <p:nvSpPr>
          <p:cNvPr id="6" name="Footer Placeholder 5">
            <a:extLst>
              <a:ext uri="{FF2B5EF4-FFF2-40B4-BE49-F238E27FC236}">
                <a16:creationId xmlns:a16="http://schemas.microsoft.com/office/drawing/2014/main" id="{A3B65BE6-0E82-40E5-809A-4CABF25743A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D92A1F4-AD55-4B4C-925F-74D3B3B28278}"/>
              </a:ext>
            </a:extLst>
          </p:cNvPr>
          <p:cNvSpPr>
            <a:spLocks noGrp="1"/>
          </p:cNvSpPr>
          <p:nvPr>
            <p:ph type="sldNum" sz="quarter" idx="12"/>
          </p:nvPr>
        </p:nvSpPr>
        <p:spPr/>
        <p:txBody>
          <a:bodyPr/>
          <a:lstStyle/>
          <a:p>
            <a:fld id="{823A4800-D636-418A-9240-5C2AA67518C1}" type="slidenum">
              <a:rPr lang="en-US" smtClean="0"/>
              <a:pPr/>
              <a:t>‹#›</a:t>
            </a:fld>
            <a:endParaRPr lang="en-US"/>
          </a:p>
        </p:txBody>
      </p:sp>
    </p:spTree>
    <p:extLst>
      <p:ext uri="{BB962C8B-B14F-4D97-AF65-F5344CB8AC3E}">
        <p14:creationId xmlns:p14="http://schemas.microsoft.com/office/powerpoint/2010/main" val="14913360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08851D-1079-4505-AFA6-FC0A745294D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734F9E3-B323-4C58-8491-FD97DD3F4749}"/>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7790971-DF4C-4DA7-862B-26E0C3B35F48}"/>
              </a:ext>
            </a:extLst>
          </p:cNvPr>
          <p:cNvSpPr>
            <a:spLocks noGrp="1"/>
          </p:cNvSpPr>
          <p:nvPr>
            <p:ph type="dt" sz="half" idx="10"/>
          </p:nvPr>
        </p:nvSpPr>
        <p:spPr/>
        <p:txBody>
          <a:bodyPr/>
          <a:lstStyle/>
          <a:p>
            <a:fld id="{202E363B-5FA5-429F-B659-337528C5CBF6}" type="datetime1">
              <a:rPr lang="en-US" smtClean="0"/>
              <a:pPr/>
              <a:t>7/22/21</a:t>
            </a:fld>
            <a:endParaRPr lang="en-US"/>
          </a:p>
        </p:txBody>
      </p:sp>
      <p:sp>
        <p:nvSpPr>
          <p:cNvPr id="5" name="Footer Placeholder 4">
            <a:extLst>
              <a:ext uri="{FF2B5EF4-FFF2-40B4-BE49-F238E27FC236}">
                <a16:creationId xmlns:a16="http://schemas.microsoft.com/office/drawing/2014/main" id="{F0DEEDC9-D7B8-403D-95FF-F9BF76D3C2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D513502-4EFA-4C86-8D3F-39FEDF742C85}"/>
              </a:ext>
            </a:extLst>
          </p:cNvPr>
          <p:cNvSpPr>
            <a:spLocks noGrp="1"/>
          </p:cNvSpPr>
          <p:nvPr>
            <p:ph type="sldNum" sz="quarter" idx="12"/>
          </p:nvPr>
        </p:nvSpPr>
        <p:spPr/>
        <p:txBody>
          <a:bodyPr/>
          <a:lstStyle/>
          <a:p>
            <a:fld id="{823A4800-D636-418A-9240-5C2AA67518C1}" type="slidenum">
              <a:rPr lang="en-US" smtClean="0"/>
              <a:pPr/>
              <a:t>‹#›</a:t>
            </a:fld>
            <a:endParaRPr lang="en-US"/>
          </a:p>
        </p:txBody>
      </p:sp>
    </p:spTree>
    <p:extLst>
      <p:ext uri="{BB962C8B-B14F-4D97-AF65-F5344CB8AC3E}">
        <p14:creationId xmlns:p14="http://schemas.microsoft.com/office/powerpoint/2010/main" val="407810262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3A609AA-0A43-4E95-BD06-EF74F9FC718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83A8F4A-82F9-4787-A5F7-0EC6374BA2C0}"/>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2D96FC1-25AA-4957-A81D-2DF45F2B9C66}"/>
              </a:ext>
            </a:extLst>
          </p:cNvPr>
          <p:cNvSpPr>
            <a:spLocks noGrp="1"/>
          </p:cNvSpPr>
          <p:nvPr>
            <p:ph type="dt" sz="half" idx="10"/>
          </p:nvPr>
        </p:nvSpPr>
        <p:spPr/>
        <p:txBody>
          <a:bodyPr/>
          <a:lstStyle/>
          <a:p>
            <a:fld id="{623E29A2-A38F-4B69-9438-EEE5DFEF4353}" type="datetime1">
              <a:rPr lang="en-US" smtClean="0"/>
              <a:pPr/>
              <a:t>7/22/21</a:t>
            </a:fld>
            <a:endParaRPr lang="en-US"/>
          </a:p>
        </p:txBody>
      </p:sp>
      <p:sp>
        <p:nvSpPr>
          <p:cNvPr id="5" name="Footer Placeholder 4">
            <a:extLst>
              <a:ext uri="{FF2B5EF4-FFF2-40B4-BE49-F238E27FC236}">
                <a16:creationId xmlns:a16="http://schemas.microsoft.com/office/drawing/2014/main" id="{1578D534-0756-407C-8C64-D118E2FFB9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FA56886-0B6E-49F4-B116-753CAE713301}"/>
              </a:ext>
            </a:extLst>
          </p:cNvPr>
          <p:cNvSpPr>
            <a:spLocks noGrp="1"/>
          </p:cNvSpPr>
          <p:nvPr>
            <p:ph type="sldNum" sz="quarter" idx="12"/>
          </p:nvPr>
        </p:nvSpPr>
        <p:spPr/>
        <p:txBody>
          <a:bodyPr/>
          <a:lstStyle/>
          <a:p>
            <a:fld id="{823A4800-D636-418A-9240-5C2AA67518C1}" type="slidenum">
              <a:rPr lang="en-US" smtClean="0"/>
              <a:pPr/>
              <a:t>‹#›</a:t>
            </a:fld>
            <a:endParaRPr lang="en-US"/>
          </a:p>
        </p:txBody>
      </p:sp>
    </p:spTree>
    <p:extLst>
      <p:ext uri="{BB962C8B-B14F-4D97-AF65-F5344CB8AC3E}">
        <p14:creationId xmlns:p14="http://schemas.microsoft.com/office/powerpoint/2010/main" val="27198478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theme" Target="../theme/theme2.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031B22F-98CF-4DC7-AAF9-210D6CCC85F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3DEE29-D41E-4F4F-B7D1-2BE8502A672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03CC94-1763-499D-A4B9-40661130C07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7A989F9-D843-408F-B6F0-1FAA741C7D14}" type="datetime1">
              <a:rPr lang="en-US" smtClean="0"/>
              <a:pPr/>
              <a:t>7/22/21</a:t>
            </a:fld>
            <a:endParaRPr lang="en-US"/>
          </a:p>
        </p:txBody>
      </p:sp>
      <p:sp>
        <p:nvSpPr>
          <p:cNvPr id="5" name="Footer Placeholder 4">
            <a:extLst>
              <a:ext uri="{FF2B5EF4-FFF2-40B4-BE49-F238E27FC236}">
                <a16:creationId xmlns:a16="http://schemas.microsoft.com/office/drawing/2014/main" id="{C7BDEF65-32CD-44D6-B5EB-F84A0D8D11C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AF3619E-CB98-4F58-8BA6-C12088DE12C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3A4800-D636-418A-9240-5C2AA67518C1}" type="slidenum">
              <a:rPr lang="en-US" smtClean="0"/>
              <a:pPr/>
              <a:t>‹#›</a:t>
            </a:fld>
            <a:endParaRPr lang="en-US"/>
          </a:p>
        </p:txBody>
      </p:sp>
    </p:spTree>
    <p:extLst>
      <p:ext uri="{BB962C8B-B14F-4D97-AF65-F5344CB8AC3E}">
        <p14:creationId xmlns:p14="http://schemas.microsoft.com/office/powerpoint/2010/main" val="590000812"/>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praxie.com/"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praxie.com/" TargetMode="Externa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hyperlink" Target="https://praxie.com/" TargetMode="Externa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praxie.com/" TargetMode="External"/><Relationship Id="rId1" Type="http://schemas.openxmlformats.org/officeDocument/2006/relationships/slideLayout" Target="../slideLayouts/slideLayout18.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hyperlink" Target="http://www.praxie.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1"/>
          <p:cNvSpPr txBox="1">
            <a:spLocks noGrp="1"/>
          </p:cNvSpPr>
          <p:nvPr>
            <p:ph type="title"/>
          </p:nvPr>
        </p:nvSpPr>
        <p:spPr>
          <a:xfrm>
            <a:off x="546127" y="195674"/>
            <a:ext cx="10002600" cy="704400"/>
          </a:xfrm>
          <a:prstGeom prst="rect">
            <a:avLst/>
          </a:prstGeom>
          <a:noFill/>
          <a:ln>
            <a:noFill/>
          </a:ln>
        </p:spPr>
        <p:txBody>
          <a:bodyPr spcFirstLastPara="1" wrap="square" lIns="91425" tIns="45700" rIns="91425" bIns="45700" anchor="ctr" anchorCtr="0">
            <a:normAutofit/>
          </a:bodyPr>
          <a:lstStyle/>
          <a:p>
            <a:pPr lvl="0"/>
            <a:r>
              <a:rPr lang="en-US" sz="3600" dirty="0"/>
              <a:t>Career Planning</a:t>
            </a:r>
            <a:endParaRPr dirty="0"/>
          </a:p>
        </p:txBody>
      </p:sp>
      <p:sp>
        <p:nvSpPr>
          <p:cNvPr id="94" name="Google Shape;94;p1"/>
          <p:cNvSpPr txBox="1">
            <a:spLocks noGrp="1"/>
          </p:cNvSpPr>
          <p:nvPr>
            <p:ph type="body" idx="1"/>
          </p:nvPr>
        </p:nvSpPr>
        <p:spPr>
          <a:xfrm>
            <a:off x="595291" y="1123050"/>
            <a:ext cx="11130900" cy="4769400"/>
          </a:xfrm>
          <a:prstGeom prst="rect">
            <a:avLst/>
          </a:prstGeom>
          <a:noFill/>
          <a:ln>
            <a:noFill/>
          </a:ln>
        </p:spPr>
        <p:txBody>
          <a:bodyPr spcFirstLastPara="1" wrap="square" lIns="91425" tIns="45700" rIns="91425" bIns="45700" anchor="t" anchorCtr="0">
            <a:normAutofit/>
          </a:bodyPr>
          <a:lstStyle/>
          <a:p>
            <a:pPr marL="0" indent="0">
              <a:buNone/>
            </a:pPr>
            <a:r>
              <a:rPr lang="en-US" dirty="0">
                <a:solidFill>
                  <a:srgbClr val="7F7F7F"/>
                </a:solidFill>
                <a:latin typeface="Calibri" pitchFamily="34" charset="0"/>
                <a:cs typeface="Calibri" pitchFamily="34" charset="0"/>
              </a:rPr>
              <a:t>Career Planning is an ongoing process of structured self-analysis which involves four main steps in order to identify career objectives, marketable skills, strengths and weaknesses.</a:t>
            </a:r>
          </a:p>
          <a:p>
            <a:pPr marL="0" indent="0">
              <a:buNone/>
            </a:pPr>
            <a:endParaRPr lang="en-US" dirty="0">
              <a:solidFill>
                <a:srgbClr val="7F7F7F"/>
              </a:solidFill>
              <a:latin typeface="Calibri" pitchFamily="34" charset="0"/>
              <a:cs typeface="Calibri" pitchFamily="34" charset="0"/>
            </a:endParaRPr>
          </a:p>
          <a:p>
            <a:pPr marL="800100" lvl="1">
              <a:buFont typeface="+mj-lt"/>
              <a:buAutoNum type="arabicPeriod"/>
            </a:pPr>
            <a:r>
              <a:rPr lang="en-US" b="1" dirty="0">
                <a:solidFill>
                  <a:srgbClr val="7F7F7F"/>
                </a:solidFill>
                <a:latin typeface="Calibri" pitchFamily="34" charset="0"/>
                <a:cs typeface="Calibri" pitchFamily="34" charset="0"/>
              </a:rPr>
              <a:t>Self analysis: </a:t>
            </a:r>
            <a:r>
              <a:rPr lang="en-US" dirty="0">
                <a:solidFill>
                  <a:srgbClr val="7F7F7F"/>
                </a:solidFill>
                <a:latin typeface="Calibri" pitchFamily="34" charset="0"/>
                <a:cs typeface="Calibri" pitchFamily="34" charset="0"/>
              </a:rPr>
              <a:t>Finding out where you are currently in your career versus where you would like to be in the future. Also, taking an inventory of the skills you have to offer, as well as your values and interests.</a:t>
            </a:r>
          </a:p>
          <a:p>
            <a:pPr marL="800100" lvl="1">
              <a:buFont typeface="+mj-lt"/>
              <a:buAutoNum type="arabicPeriod"/>
            </a:pPr>
            <a:r>
              <a:rPr lang="en-US" b="1" dirty="0">
                <a:solidFill>
                  <a:srgbClr val="7F7F7F"/>
                </a:solidFill>
                <a:latin typeface="Calibri" pitchFamily="34" charset="0"/>
                <a:cs typeface="Calibri" pitchFamily="34" charset="0"/>
              </a:rPr>
              <a:t>Research: </a:t>
            </a:r>
            <a:r>
              <a:rPr lang="en-US" dirty="0">
                <a:solidFill>
                  <a:srgbClr val="7F7F7F"/>
                </a:solidFill>
                <a:latin typeface="Calibri" pitchFamily="34" charset="0"/>
                <a:cs typeface="Calibri" pitchFamily="34" charset="0"/>
              </a:rPr>
              <a:t>Exploring occupations and areas that interest you. Once you have a list of your interests, compare your current skills with those required for the jobs that interest you and decide how they match up.</a:t>
            </a:r>
          </a:p>
          <a:p>
            <a:pPr marL="800100" lvl="1">
              <a:buFont typeface="+mj-lt"/>
              <a:buAutoNum type="arabicPeriod"/>
            </a:pPr>
            <a:r>
              <a:rPr lang="en-US" b="1" dirty="0">
                <a:solidFill>
                  <a:srgbClr val="7F7F7F"/>
                </a:solidFill>
                <a:latin typeface="Calibri" pitchFamily="34" charset="0"/>
                <a:cs typeface="Calibri" pitchFamily="34" charset="0"/>
              </a:rPr>
              <a:t>Decision making: </a:t>
            </a:r>
            <a:r>
              <a:rPr lang="en-US" dirty="0">
                <a:solidFill>
                  <a:srgbClr val="7F7F7F"/>
                </a:solidFill>
                <a:latin typeface="Calibri" pitchFamily="34" charset="0"/>
                <a:cs typeface="Calibri" pitchFamily="34" charset="0"/>
              </a:rPr>
              <a:t>Narrow down the list of possible career options by determining what best suits you at this point in time.</a:t>
            </a:r>
          </a:p>
          <a:p>
            <a:pPr marL="800100" lvl="1">
              <a:buFont typeface="+mj-lt"/>
              <a:buAutoNum type="arabicPeriod"/>
            </a:pPr>
            <a:r>
              <a:rPr lang="en-US" b="1" dirty="0">
                <a:solidFill>
                  <a:srgbClr val="7F7F7F"/>
                </a:solidFill>
                <a:latin typeface="Calibri" pitchFamily="34" charset="0"/>
                <a:cs typeface="Calibri" pitchFamily="34" charset="0"/>
              </a:rPr>
              <a:t>Taking action: </a:t>
            </a:r>
            <a:r>
              <a:rPr lang="en-US" dirty="0">
                <a:solidFill>
                  <a:srgbClr val="7F7F7F"/>
                </a:solidFill>
                <a:latin typeface="Calibri" pitchFamily="34" charset="0"/>
                <a:cs typeface="Calibri" pitchFamily="34" charset="0"/>
              </a:rPr>
              <a:t>Define your next steps figure out where to get the support, training or other skills needed to achieve your current career goals.</a:t>
            </a:r>
          </a:p>
        </p:txBody>
      </p:sp>
      <p:sp>
        <p:nvSpPr>
          <p:cNvPr id="95" name="Google Shape;95;p1"/>
          <p:cNvSpPr txBox="1"/>
          <p:nvPr/>
        </p:nvSpPr>
        <p:spPr>
          <a:xfrm>
            <a:off x="0" y="6581001"/>
            <a:ext cx="12192000" cy="276900"/>
          </a:xfrm>
          <a:prstGeom prst="rect">
            <a:avLst/>
          </a:prstGeom>
          <a:solidFill>
            <a:srgbClr val="F2F2F2"/>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200" b="0" i="0" u="none" strike="noStrike" cap="none" dirty="0">
                <a:solidFill>
                  <a:schemeClr val="dk1"/>
                </a:solidFill>
                <a:latin typeface="Roboto"/>
                <a:ea typeface="Roboto"/>
                <a:cs typeface="Roboto"/>
                <a:sym typeface="Roboto"/>
              </a:rPr>
              <a:t>Want more best practices? Visit </a:t>
            </a:r>
            <a:r>
              <a:rPr lang="en-US" sz="1200" b="0" i="0" u="sng" strike="noStrike" cap="none" dirty="0">
                <a:solidFill>
                  <a:schemeClr val="accent1"/>
                </a:solidFill>
                <a:latin typeface="Roboto"/>
                <a:ea typeface="Roboto"/>
                <a:cs typeface="Roboto"/>
                <a:sym typeface="Roboto"/>
                <a:hlinkClick r:id="rId3">
                  <a:extLst>
                    <a:ext uri="{A12FA001-AC4F-418D-AE19-62706E023703}">
                      <ahyp:hlinkClr xmlns:ahyp="http://schemas.microsoft.com/office/drawing/2018/hyperlinkcolor" val="tx"/>
                    </a:ext>
                  </a:extLst>
                </a:hlinkClick>
              </a:rPr>
              <a:t>Praxie.com</a:t>
            </a:r>
            <a:endParaRPr sz="1200" b="0" i="0" u="none" strike="noStrike" cap="none" dirty="0">
              <a:solidFill>
                <a:schemeClr val="accent1"/>
              </a:solidFill>
              <a:latin typeface="Roboto"/>
              <a:ea typeface="Roboto"/>
              <a:cs typeface="Roboto"/>
              <a:sym typeface="Roboto"/>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13735E-CAC6-F84D-A3AE-BA514F8B47F3}"/>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Career Planning</a:t>
            </a:r>
            <a:endParaRPr lang="en-US" dirty="0"/>
          </a:p>
        </p:txBody>
      </p:sp>
      <p:sp>
        <p:nvSpPr>
          <p:cNvPr id="5" name="TextBox 4">
            <a:extLst>
              <a:ext uri="{FF2B5EF4-FFF2-40B4-BE49-F238E27FC236}">
                <a16:creationId xmlns:a16="http://schemas.microsoft.com/office/drawing/2014/main" id="{9834833B-8C59-4B41-9B6A-16A8D8F867E2}"/>
              </a:ext>
            </a:extLst>
          </p:cNvPr>
          <p:cNvSpPr txBox="1"/>
          <p:nvPr/>
        </p:nvSpPr>
        <p:spPr>
          <a:xfrm>
            <a:off x="13335" y="6582975"/>
            <a:ext cx="12192000" cy="276999"/>
          </a:xfrm>
          <a:prstGeom prst="rect">
            <a:avLst/>
          </a:prstGeom>
          <a:solidFill>
            <a:schemeClr val="bg1">
              <a:lumMod val="9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Arial"/>
                <a:sym typeface="Arial"/>
              </a:rPr>
              <a:t>Want more best practices? Visit </a:t>
            </a:r>
            <a:r>
              <a:rPr kumimoji="0" lang="en-US" sz="12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Arial"/>
                <a:sym typeface="Arial"/>
                <a:hlinkClick r:id="rId2"/>
              </a:rPr>
              <a:t>Praxie.com</a:t>
            </a:r>
            <a:endParaRPr kumimoji="0" lang="en-US" sz="12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Arial"/>
              <a:sym typeface="Arial"/>
            </a:endParaRPr>
          </a:p>
        </p:txBody>
      </p:sp>
      <p:sp>
        <p:nvSpPr>
          <p:cNvPr id="8" name="TextBox 7">
            <a:extLst>
              <a:ext uri="{FF2B5EF4-FFF2-40B4-BE49-F238E27FC236}">
                <a16:creationId xmlns:a16="http://schemas.microsoft.com/office/drawing/2014/main" id="{E515007A-183E-4B47-86B2-8F13D6E948BD}"/>
              </a:ext>
            </a:extLst>
          </p:cNvPr>
          <p:cNvSpPr txBox="1"/>
          <p:nvPr/>
        </p:nvSpPr>
        <p:spPr>
          <a:xfrm>
            <a:off x="4106093" y="70428"/>
            <a:ext cx="6056479"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kern="1200" dirty="0">
                <a:solidFill>
                  <a:srgbClr val="000000">
                    <a:lumMod val="50000"/>
                    <a:lumOff val="50000"/>
                  </a:srgbClr>
                </a:solidFill>
                <a:ea typeface="+mn-ea"/>
                <a:cs typeface="+mn-cs"/>
              </a:rPr>
              <a:t>List your top three career goals, current skills and knowledge, and the skills and knowledge you believe will be needed to achieve your future goals. Based on the difference between your existing and required future skills and knowledge, identify specific learning and development goals you will focus on in one year and in five years to help you move toward to overall career goals. </a:t>
            </a:r>
            <a:endParaRPr kumimoji="0" lang="en-US" sz="1050" b="0" i="0" u="none" strike="noStrike" kern="1200" cap="none" spc="0" normalizeH="0" baseline="0" noProof="0" dirty="0">
              <a:ln>
                <a:noFill/>
              </a:ln>
              <a:solidFill>
                <a:srgbClr val="000000">
                  <a:lumMod val="50000"/>
                  <a:lumOff val="50000"/>
                </a:srgbClr>
              </a:solidFill>
              <a:effectLst/>
              <a:uLnTx/>
              <a:uFillTx/>
              <a:latin typeface="Arial"/>
              <a:ea typeface="+mn-ea"/>
              <a:cs typeface="+mn-cs"/>
            </a:endParaRPr>
          </a:p>
        </p:txBody>
      </p:sp>
      <p:graphicFrame>
        <p:nvGraphicFramePr>
          <p:cNvPr id="14" name="Table 3">
            <a:extLst>
              <a:ext uri="{FF2B5EF4-FFF2-40B4-BE49-F238E27FC236}">
                <a16:creationId xmlns:a16="http://schemas.microsoft.com/office/drawing/2014/main" id="{5C7B7A53-E1FD-6E4D-88E6-E684C7CFA0F8}"/>
              </a:ext>
            </a:extLst>
          </p:cNvPr>
          <p:cNvGraphicFramePr>
            <a:graphicFrameLocks noGrp="1"/>
          </p:cNvGraphicFramePr>
          <p:nvPr>
            <p:extLst>
              <p:ext uri="{D42A27DB-BD31-4B8C-83A1-F6EECF244321}">
                <p14:modId xmlns:p14="http://schemas.microsoft.com/office/powerpoint/2010/main" val="1581948108"/>
              </p:ext>
            </p:extLst>
          </p:nvPr>
        </p:nvGraphicFramePr>
        <p:xfrm>
          <a:off x="632104" y="1038625"/>
          <a:ext cx="11036652" cy="4945485"/>
        </p:xfrm>
        <a:graphic>
          <a:graphicData uri="http://schemas.openxmlformats.org/drawingml/2006/table">
            <a:tbl>
              <a:tblPr firstRow="1" bandRow="1">
                <a:tableStyleId>{8E70C798-C7DC-482C-847D-F0269C9F7F60}</a:tableStyleId>
              </a:tblPr>
              <a:tblGrid>
                <a:gridCol w="5518326">
                  <a:extLst>
                    <a:ext uri="{9D8B030D-6E8A-4147-A177-3AD203B41FA5}">
                      <a16:colId xmlns:a16="http://schemas.microsoft.com/office/drawing/2014/main" val="1261625135"/>
                    </a:ext>
                  </a:extLst>
                </a:gridCol>
                <a:gridCol w="5518326">
                  <a:extLst>
                    <a:ext uri="{9D8B030D-6E8A-4147-A177-3AD203B41FA5}">
                      <a16:colId xmlns:a16="http://schemas.microsoft.com/office/drawing/2014/main" val="950372527"/>
                    </a:ext>
                  </a:extLst>
                </a:gridCol>
              </a:tblGrid>
              <a:tr h="417307">
                <a:tc gridSpan="2">
                  <a:txBody>
                    <a:bodyPr/>
                    <a:lstStyle/>
                    <a:p>
                      <a:pPr algn="ctr"/>
                      <a:r>
                        <a:rPr lang="en-US" b="1" dirty="0">
                          <a:solidFill>
                            <a:schemeClr val="bg1"/>
                          </a:solidFill>
                          <a:latin typeface="Calibri" panose="020F0502020204030204" pitchFamily="34" charset="0"/>
                          <a:cs typeface="Calibri" panose="020F0502020204030204" pitchFamily="34" charset="0"/>
                        </a:rPr>
                        <a:t>Top 3 Career Goals</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88EFD"/>
                    </a:solidFill>
                  </a:tcPr>
                </a:tc>
                <a:tc hMerge="1">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en-US" sz="1400" u="none" strike="noStrike" dirty="0">
                        <a:solidFill>
                          <a:schemeClr val="bg1"/>
                        </a:solidFill>
                        <a:effectLst/>
                        <a:latin typeface="Calibri" panose="020F0502020204030204" pitchFamily="34" charset="0"/>
                        <a:cs typeface="Calibri" panose="020F0502020204030204" pitchFamily="34" charset="0"/>
                      </a:endParaRPr>
                    </a:p>
                  </a:txBody>
                  <a:tcPr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488EFD"/>
                    </a:solidFill>
                  </a:tcPr>
                </a:tc>
                <a:extLst>
                  <a:ext uri="{0D108BD9-81ED-4DB2-BD59-A6C34878D82A}">
                    <a16:rowId xmlns:a16="http://schemas.microsoft.com/office/drawing/2014/main" val="1974337757"/>
                  </a:ext>
                </a:extLst>
              </a:tr>
              <a:tr h="1300708">
                <a:tc gridSpan="2">
                  <a:txBody>
                    <a:bodyPr/>
                    <a:lstStyle/>
                    <a:p>
                      <a:pPr marL="285750" indent="-285750" algn="l">
                        <a:buFont typeface="Arial" panose="020B0604020202020204" pitchFamily="34" charset="0"/>
                        <a:buChar char="•"/>
                      </a:pPr>
                      <a:endParaRPr lang="en-US" sz="1200" dirty="0">
                        <a:solidFill>
                          <a:schemeClr val="tx1">
                            <a:lumMod val="65000"/>
                            <a:lumOff val="35000"/>
                          </a:schemeClr>
                        </a:solidFill>
                        <a:latin typeface="Calibri" panose="020F0502020204030204" pitchFamily="34" charset="0"/>
                        <a:cs typeface="Calibri" panose="020F050202020403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en-US" sz="1400" u="none" strike="noStrike" dirty="0">
                        <a:solidFill>
                          <a:schemeClr val="bg1"/>
                        </a:solidFill>
                        <a:effectLst/>
                        <a:latin typeface="Calibri" panose="020F0502020204030204" pitchFamily="34" charset="0"/>
                        <a:cs typeface="Calibri" panose="020F0502020204030204" pitchFamily="34" charset="0"/>
                      </a:endParaRPr>
                    </a:p>
                  </a:txBody>
                  <a:tcPr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4144983103"/>
                  </a:ext>
                </a:extLst>
              </a:tr>
              <a:tr h="417307">
                <a:tc>
                  <a:txBody>
                    <a:bodyPr/>
                    <a:lstStyle/>
                    <a:p>
                      <a:pPr algn="ctr"/>
                      <a:r>
                        <a:rPr lang="en-US" b="1" dirty="0">
                          <a:solidFill>
                            <a:schemeClr val="bg1"/>
                          </a:solidFill>
                          <a:latin typeface="Calibri" panose="020F0502020204030204" pitchFamily="34" charset="0"/>
                          <a:cs typeface="Calibri" panose="020F0502020204030204" pitchFamily="34" charset="0"/>
                        </a:rPr>
                        <a:t>Current Skills and Knowledge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88EFD"/>
                    </a:solid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400" b="1" u="none" strike="noStrike" dirty="0">
                          <a:solidFill>
                            <a:schemeClr val="bg1"/>
                          </a:solidFill>
                          <a:effectLst/>
                          <a:latin typeface="Calibri" panose="020F0502020204030204" pitchFamily="34" charset="0"/>
                          <a:cs typeface="Calibri" panose="020F0502020204030204" pitchFamily="34" charset="0"/>
                        </a:rPr>
                        <a:t>Skills and Knowledge Needed for Future Goals and Opportunities</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88EFD"/>
                    </a:solidFill>
                  </a:tcPr>
                </a:tc>
                <a:extLst>
                  <a:ext uri="{0D108BD9-81ED-4DB2-BD59-A6C34878D82A}">
                    <a16:rowId xmlns:a16="http://schemas.microsoft.com/office/drawing/2014/main" val="4135204596"/>
                  </a:ext>
                </a:extLst>
              </a:tr>
              <a:tr h="1240043">
                <a:tc>
                  <a:txBody>
                    <a:bodyPr/>
                    <a:lstStyle/>
                    <a:p>
                      <a:pPr marL="285750" indent="-285750">
                        <a:buFont typeface="Arial" panose="020B0604020202020204" pitchFamily="34" charset="0"/>
                        <a:buChar char="•"/>
                      </a:pPr>
                      <a:endParaRPr lang="en-US" sz="1200" dirty="0">
                        <a:solidFill>
                          <a:schemeClr val="tx1">
                            <a:lumMod val="65000"/>
                            <a:lumOff val="35000"/>
                          </a:schemeClr>
                        </a:solidFill>
                        <a:latin typeface="Calibri" panose="020F0502020204030204" pitchFamily="34" charset="0"/>
                        <a:cs typeface="Calibri" panose="020F050202020403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285750" indent="-285750">
                        <a:buFont typeface="Arial" panose="020B0604020202020204" pitchFamily="34" charset="0"/>
                        <a:buChar char="•"/>
                      </a:pPr>
                      <a:endParaRPr lang="en-US" sz="1200" dirty="0">
                        <a:solidFill>
                          <a:schemeClr val="tx1">
                            <a:lumMod val="65000"/>
                            <a:lumOff val="35000"/>
                          </a:schemeClr>
                        </a:solidFill>
                        <a:latin typeface="Calibri" panose="020F0502020204030204" pitchFamily="34" charset="0"/>
                        <a:cs typeface="Calibri" panose="020F050202020403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531206720"/>
                  </a:ext>
                </a:extLst>
              </a:tr>
              <a:tr h="348915">
                <a:tc>
                  <a:txBody>
                    <a:bodyPr/>
                    <a:lstStyle/>
                    <a:p>
                      <a:pPr algn="ctr"/>
                      <a:r>
                        <a:rPr lang="en-US" b="1" dirty="0">
                          <a:solidFill>
                            <a:schemeClr val="bg1"/>
                          </a:solidFill>
                          <a:latin typeface="Calibri" panose="020F0502020204030204" pitchFamily="34" charset="0"/>
                          <a:cs typeface="Calibri" panose="020F0502020204030204" pitchFamily="34" charset="0"/>
                        </a:rPr>
                        <a:t>1 Year Learning &amp; Development Goals</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88EFD"/>
                    </a:solidFill>
                  </a:tcPr>
                </a:tc>
                <a:tc>
                  <a:txBody>
                    <a:bodyPr/>
                    <a:lstStyle/>
                    <a:p>
                      <a:pPr algn="ctr"/>
                      <a:r>
                        <a:rPr lang="en-US" b="1" dirty="0">
                          <a:solidFill>
                            <a:schemeClr val="bg1"/>
                          </a:solidFill>
                          <a:latin typeface="Calibri" panose="020F0502020204030204" pitchFamily="34" charset="0"/>
                          <a:cs typeface="Calibri" panose="020F0502020204030204" pitchFamily="34" charset="0"/>
                        </a:rPr>
                        <a:t>5 Year Learning &amp; Development Goals</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88EFD"/>
                    </a:solidFill>
                  </a:tcPr>
                </a:tc>
                <a:extLst>
                  <a:ext uri="{0D108BD9-81ED-4DB2-BD59-A6C34878D82A}">
                    <a16:rowId xmlns:a16="http://schemas.microsoft.com/office/drawing/2014/main" val="1298522848"/>
                  </a:ext>
                </a:extLst>
              </a:tr>
              <a:tr h="1221205">
                <a:tc>
                  <a:txBody>
                    <a:bodyPr/>
                    <a:lstStyle/>
                    <a:p>
                      <a:pPr marL="285750" indent="-285750">
                        <a:buFont typeface="Arial" panose="020B0604020202020204" pitchFamily="34" charset="0"/>
                        <a:buChar char="•"/>
                      </a:pPr>
                      <a:endParaRPr lang="en-US" sz="1200" dirty="0">
                        <a:solidFill>
                          <a:schemeClr val="tx1">
                            <a:lumMod val="65000"/>
                            <a:lumOff val="35000"/>
                          </a:schemeClr>
                        </a:solidFill>
                        <a:latin typeface="Calibri" panose="020F0502020204030204" pitchFamily="34" charset="0"/>
                        <a:cs typeface="Calibri" panose="020F050202020403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285750" indent="-285750">
                        <a:buFont typeface="Arial" panose="020B0604020202020204" pitchFamily="34" charset="0"/>
                        <a:buChar char="•"/>
                      </a:pPr>
                      <a:endParaRPr lang="en-US" sz="1200" dirty="0">
                        <a:solidFill>
                          <a:schemeClr val="tx1">
                            <a:lumMod val="65000"/>
                            <a:lumOff val="35000"/>
                          </a:schemeClr>
                        </a:solidFill>
                        <a:latin typeface="Calibri" panose="020F0502020204030204" pitchFamily="34" charset="0"/>
                        <a:cs typeface="Calibri" panose="020F050202020403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636306968"/>
                  </a:ext>
                </a:extLst>
              </a:tr>
            </a:tbl>
          </a:graphicData>
        </a:graphic>
      </p:graphicFrame>
    </p:spTree>
    <p:extLst>
      <p:ext uri="{BB962C8B-B14F-4D97-AF65-F5344CB8AC3E}">
        <p14:creationId xmlns:p14="http://schemas.microsoft.com/office/powerpoint/2010/main" val="19905009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13735E-CAC6-F84D-A3AE-BA514F8B47F3}"/>
              </a:ext>
            </a:extLst>
          </p:cNvPr>
          <p:cNvSpPr>
            <a:spLocks noGrp="1"/>
          </p:cNvSpPr>
          <p:nvPr>
            <p:ph type="title"/>
          </p:nvPr>
        </p:nvSpPr>
        <p:spPr/>
        <p:txBody>
          <a:bodyPr/>
          <a:lstStyle/>
          <a:p>
            <a:r>
              <a:rPr lang="en-US" dirty="0"/>
              <a:t>Actions</a:t>
            </a:r>
          </a:p>
        </p:txBody>
      </p:sp>
      <p:graphicFrame>
        <p:nvGraphicFramePr>
          <p:cNvPr id="4" name="Table 4">
            <a:extLst>
              <a:ext uri="{FF2B5EF4-FFF2-40B4-BE49-F238E27FC236}">
                <a16:creationId xmlns:a16="http://schemas.microsoft.com/office/drawing/2014/main" id="{E778038A-19BB-5E4E-A88B-114A9F3B0A2D}"/>
              </a:ext>
            </a:extLst>
          </p:cNvPr>
          <p:cNvGraphicFramePr>
            <a:graphicFrameLocks noGrp="1"/>
          </p:cNvGraphicFramePr>
          <p:nvPr>
            <p:ph idx="1"/>
          </p:nvPr>
        </p:nvGraphicFramePr>
        <p:xfrm>
          <a:off x="516833" y="1839816"/>
          <a:ext cx="11226798" cy="2595880"/>
        </p:xfrm>
        <a:graphic>
          <a:graphicData uri="http://schemas.openxmlformats.org/drawingml/2006/table">
            <a:tbl>
              <a:tblPr firstRow="1" bandRow="1">
                <a:tableStyleId>{5A111915-BE36-4E01-A7E5-04B1672EAD32}</a:tableStyleId>
              </a:tblPr>
              <a:tblGrid>
                <a:gridCol w="6178257">
                  <a:extLst>
                    <a:ext uri="{9D8B030D-6E8A-4147-A177-3AD203B41FA5}">
                      <a16:colId xmlns:a16="http://schemas.microsoft.com/office/drawing/2014/main" val="46180726"/>
                    </a:ext>
                  </a:extLst>
                </a:gridCol>
                <a:gridCol w="2564524">
                  <a:extLst>
                    <a:ext uri="{9D8B030D-6E8A-4147-A177-3AD203B41FA5}">
                      <a16:colId xmlns:a16="http://schemas.microsoft.com/office/drawing/2014/main" val="3392008943"/>
                    </a:ext>
                  </a:extLst>
                </a:gridCol>
                <a:gridCol w="2484017">
                  <a:extLst>
                    <a:ext uri="{9D8B030D-6E8A-4147-A177-3AD203B41FA5}">
                      <a16:colId xmlns:a16="http://schemas.microsoft.com/office/drawing/2014/main" val="1406637558"/>
                    </a:ext>
                  </a:extLst>
                </a:gridCol>
              </a:tblGrid>
              <a:tr h="370840">
                <a:tc>
                  <a:txBody>
                    <a:bodyPr/>
                    <a:lstStyle/>
                    <a:p>
                      <a:r>
                        <a:rPr lang="en-US" dirty="0"/>
                        <a:t>Actions</a:t>
                      </a:r>
                    </a:p>
                  </a:txBody>
                  <a:tcPr>
                    <a:solidFill>
                      <a:srgbClr val="488EFD"/>
                    </a:solidFill>
                  </a:tcPr>
                </a:tc>
                <a:tc>
                  <a:txBody>
                    <a:bodyPr/>
                    <a:lstStyle/>
                    <a:p>
                      <a:r>
                        <a:rPr lang="en-US" dirty="0"/>
                        <a:t>Owner</a:t>
                      </a:r>
                    </a:p>
                  </a:txBody>
                  <a:tcPr>
                    <a:solidFill>
                      <a:srgbClr val="488EFD"/>
                    </a:solidFill>
                  </a:tcPr>
                </a:tc>
                <a:tc>
                  <a:txBody>
                    <a:bodyPr/>
                    <a:lstStyle/>
                    <a:p>
                      <a:r>
                        <a:rPr lang="en-US" dirty="0"/>
                        <a:t>Due Date</a:t>
                      </a:r>
                    </a:p>
                  </a:txBody>
                  <a:tcPr>
                    <a:solidFill>
                      <a:srgbClr val="488EFD"/>
                    </a:solidFill>
                  </a:tcPr>
                </a:tc>
                <a:extLst>
                  <a:ext uri="{0D108BD9-81ED-4DB2-BD59-A6C34878D82A}">
                    <a16:rowId xmlns:a16="http://schemas.microsoft.com/office/drawing/2014/main" val="2640850653"/>
                  </a:ext>
                </a:extLst>
              </a:tr>
              <a:tr h="370840">
                <a:tc>
                  <a:txBody>
                    <a:bodyPr/>
                    <a:lstStyle/>
                    <a:p>
                      <a:r>
                        <a:rPr lang="en-US" dirty="0">
                          <a:solidFill>
                            <a:schemeClr val="tx1">
                              <a:lumMod val="50000"/>
                              <a:lumOff val="50000"/>
                            </a:schemeClr>
                          </a:solidFill>
                        </a:rPr>
                        <a:t>Enter action here</a:t>
                      </a:r>
                    </a:p>
                  </a:txBody>
                  <a:tcPr/>
                </a:tc>
                <a:tc>
                  <a:txBody>
                    <a:bodyPr/>
                    <a:lstStyle/>
                    <a:p>
                      <a:r>
                        <a:rPr lang="en-US" dirty="0">
                          <a:solidFill>
                            <a:schemeClr val="tx1">
                              <a:lumMod val="50000"/>
                              <a:lumOff val="50000"/>
                            </a:schemeClr>
                          </a:solidFill>
                        </a:rPr>
                        <a:t>Enter owner</a:t>
                      </a:r>
                    </a:p>
                  </a:txBody>
                  <a:tcPr/>
                </a:tc>
                <a:tc>
                  <a:txBody>
                    <a:bodyPr/>
                    <a:lstStyle/>
                    <a:p>
                      <a:r>
                        <a:rPr lang="en-US" dirty="0">
                          <a:solidFill>
                            <a:schemeClr val="tx1">
                              <a:lumMod val="50000"/>
                              <a:lumOff val="50000"/>
                            </a:schemeClr>
                          </a:solidFill>
                        </a:rPr>
                        <a:t>Enter due date</a:t>
                      </a:r>
                    </a:p>
                  </a:txBody>
                  <a:tcPr/>
                </a:tc>
                <a:extLst>
                  <a:ext uri="{0D108BD9-81ED-4DB2-BD59-A6C34878D82A}">
                    <a16:rowId xmlns:a16="http://schemas.microsoft.com/office/drawing/2014/main" val="970708473"/>
                  </a:ext>
                </a:extLst>
              </a:tr>
              <a:tr h="370840">
                <a:tc>
                  <a:txBody>
                    <a:bodyPr/>
                    <a:lstStyle/>
                    <a:p>
                      <a:endParaRPr lang="en-US" dirty="0">
                        <a:solidFill>
                          <a:schemeClr val="tx1">
                            <a:lumMod val="50000"/>
                            <a:lumOff val="50000"/>
                          </a:schemeClr>
                        </a:solidFill>
                      </a:endParaRPr>
                    </a:p>
                  </a:txBody>
                  <a:tcPr/>
                </a:tc>
                <a:tc>
                  <a:txBody>
                    <a:bodyPr/>
                    <a:lstStyle/>
                    <a:p>
                      <a:endParaRPr lang="en-US" dirty="0">
                        <a:solidFill>
                          <a:schemeClr val="tx1">
                            <a:lumMod val="50000"/>
                            <a:lumOff val="50000"/>
                          </a:schemeClr>
                        </a:solidFill>
                      </a:endParaRPr>
                    </a:p>
                  </a:txBody>
                  <a:tcPr/>
                </a:tc>
                <a:tc>
                  <a:txBody>
                    <a:bodyPr/>
                    <a:lstStyle/>
                    <a:p>
                      <a:endParaRPr lang="en-US" dirty="0">
                        <a:solidFill>
                          <a:schemeClr val="tx1">
                            <a:lumMod val="50000"/>
                            <a:lumOff val="50000"/>
                          </a:schemeClr>
                        </a:solidFill>
                      </a:endParaRPr>
                    </a:p>
                  </a:txBody>
                  <a:tcPr/>
                </a:tc>
                <a:extLst>
                  <a:ext uri="{0D108BD9-81ED-4DB2-BD59-A6C34878D82A}">
                    <a16:rowId xmlns:a16="http://schemas.microsoft.com/office/drawing/2014/main" val="2632276119"/>
                  </a:ext>
                </a:extLst>
              </a:tr>
              <a:tr h="370840">
                <a:tc>
                  <a:txBody>
                    <a:bodyPr/>
                    <a:lstStyle/>
                    <a:p>
                      <a:endParaRPr lang="en-US">
                        <a:solidFill>
                          <a:schemeClr val="tx1">
                            <a:lumMod val="50000"/>
                            <a:lumOff val="50000"/>
                          </a:schemeClr>
                        </a:solidFill>
                      </a:endParaRPr>
                    </a:p>
                  </a:txBody>
                  <a:tcPr/>
                </a:tc>
                <a:tc>
                  <a:txBody>
                    <a:bodyPr/>
                    <a:lstStyle/>
                    <a:p>
                      <a:endParaRPr lang="en-US">
                        <a:solidFill>
                          <a:schemeClr val="tx1">
                            <a:lumMod val="50000"/>
                            <a:lumOff val="50000"/>
                          </a:schemeClr>
                        </a:solidFill>
                      </a:endParaRPr>
                    </a:p>
                  </a:txBody>
                  <a:tcPr/>
                </a:tc>
                <a:tc>
                  <a:txBody>
                    <a:bodyPr/>
                    <a:lstStyle/>
                    <a:p>
                      <a:endParaRPr lang="en-US" dirty="0">
                        <a:solidFill>
                          <a:schemeClr val="tx1">
                            <a:lumMod val="50000"/>
                            <a:lumOff val="50000"/>
                          </a:schemeClr>
                        </a:solidFill>
                      </a:endParaRPr>
                    </a:p>
                  </a:txBody>
                  <a:tcPr/>
                </a:tc>
                <a:extLst>
                  <a:ext uri="{0D108BD9-81ED-4DB2-BD59-A6C34878D82A}">
                    <a16:rowId xmlns:a16="http://schemas.microsoft.com/office/drawing/2014/main" val="410097746"/>
                  </a:ext>
                </a:extLst>
              </a:tr>
              <a:tr h="370840">
                <a:tc>
                  <a:txBody>
                    <a:bodyPr/>
                    <a:lstStyle/>
                    <a:p>
                      <a:endParaRPr lang="en-US">
                        <a:solidFill>
                          <a:schemeClr val="tx1">
                            <a:lumMod val="50000"/>
                            <a:lumOff val="50000"/>
                          </a:schemeClr>
                        </a:solidFill>
                      </a:endParaRPr>
                    </a:p>
                  </a:txBody>
                  <a:tcPr/>
                </a:tc>
                <a:tc>
                  <a:txBody>
                    <a:bodyPr/>
                    <a:lstStyle/>
                    <a:p>
                      <a:endParaRPr lang="en-US">
                        <a:solidFill>
                          <a:schemeClr val="tx1">
                            <a:lumMod val="50000"/>
                            <a:lumOff val="50000"/>
                          </a:schemeClr>
                        </a:solidFill>
                      </a:endParaRPr>
                    </a:p>
                  </a:txBody>
                  <a:tcPr/>
                </a:tc>
                <a:tc>
                  <a:txBody>
                    <a:bodyPr/>
                    <a:lstStyle/>
                    <a:p>
                      <a:endParaRPr lang="en-US" dirty="0">
                        <a:solidFill>
                          <a:schemeClr val="tx1">
                            <a:lumMod val="50000"/>
                            <a:lumOff val="50000"/>
                          </a:schemeClr>
                        </a:solidFill>
                      </a:endParaRPr>
                    </a:p>
                  </a:txBody>
                  <a:tcPr/>
                </a:tc>
                <a:extLst>
                  <a:ext uri="{0D108BD9-81ED-4DB2-BD59-A6C34878D82A}">
                    <a16:rowId xmlns:a16="http://schemas.microsoft.com/office/drawing/2014/main" val="2424101014"/>
                  </a:ext>
                </a:extLst>
              </a:tr>
              <a:tr h="370840">
                <a:tc>
                  <a:txBody>
                    <a:bodyPr/>
                    <a:lstStyle/>
                    <a:p>
                      <a:endParaRPr lang="en-US" dirty="0">
                        <a:solidFill>
                          <a:schemeClr val="tx1">
                            <a:lumMod val="50000"/>
                            <a:lumOff val="50000"/>
                          </a:schemeClr>
                        </a:solidFill>
                      </a:endParaRPr>
                    </a:p>
                  </a:txBody>
                  <a:tcPr/>
                </a:tc>
                <a:tc>
                  <a:txBody>
                    <a:bodyPr/>
                    <a:lstStyle/>
                    <a:p>
                      <a:endParaRPr lang="en-US" dirty="0">
                        <a:solidFill>
                          <a:schemeClr val="tx1">
                            <a:lumMod val="50000"/>
                            <a:lumOff val="50000"/>
                          </a:schemeClr>
                        </a:solidFill>
                      </a:endParaRPr>
                    </a:p>
                  </a:txBody>
                  <a:tcPr/>
                </a:tc>
                <a:tc>
                  <a:txBody>
                    <a:bodyPr/>
                    <a:lstStyle/>
                    <a:p>
                      <a:endParaRPr lang="en-US" dirty="0">
                        <a:solidFill>
                          <a:schemeClr val="tx1">
                            <a:lumMod val="50000"/>
                            <a:lumOff val="50000"/>
                          </a:schemeClr>
                        </a:solidFill>
                      </a:endParaRPr>
                    </a:p>
                  </a:txBody>
                  <a:tcPr/>
                </a:tc>
                <a:extLst>
                  <a:ext uri="{0D108BD9-81ED-4DB2-BD59-A6C34878D82A}">
                    <a16:rowId xmlns:a16="http://schemas.microsoft.com/office/drawing/2014/main" val="1854427757"/>
                  </a:ext>
                </a:extLst>
              </a:tr>
              <a:tr h="370840">
                <a:tc>
                  <a:txBody>
                    <a:bodyPr/>
                    <a:lstStyle/>
                    <a:p>
                      <a:endParaRPr lang="en-US" dirty="0">
                        <a:solidFill>
                          <a:schemeClr val="tx1">
                            <a:lumMod val="50000"/>
                            <a:lumOff val="50000"/>
                          </a:schemeClr>
                        </a:solidFill>
                      </a:endParaRPr>
                    </a:p>
                  </a:txBody>
                  <a:tcPr/>
                </a:tc>
                <a:tc>
                  <a:txBody>
                    <a:bodyPr/>
                    <a:lstStyle/>
                    <a:p>
                      <a:endParaRPr lang="en-US" dirty="0">
                        <a:solidFill>
                          <a:schemeClr val="tx1">
                            <a:lumMod val="50000"/>
                            <a:lumOff val="50000"/>
                          </a:schemeClr>
                        </a:solidFill>
                      </a:endParaRPr>
                    </a:p>
                  </a:txBody>
                  <a:tcPr/>
                </a:tc>
                <a:tc>
                  <a:txBody>
                    <a:bodyPr/>
                    <a:lstStyle/>
                    <a:p>
                      <a:endParaRPr lang="en-US" dirty="0">
                        <a:solidFill>
                          <a:schemeClr val="tx1">
                            <a:lumMod val="50000"/>
                            <a:lumOff val="50000"/>
                          </a:schemeClr>
                        </a:solidFill>
                      </a:endParaRPr>
                    </a:p>
                  </a:txBody>
                  <a:tcPr/>
                </a:tc>
                <a:extLst>
                  <a:ext uri="{0D108BD9-81ED-4DB2-BD59-A6C34878D82A}">
                    <a16:rowId xmlns:a16="http://schemas.microsoft.com/office/drawing/2014/main" val="266707357"/>
                  </a:ext>
                </a:extLst>
              </a:tr>
            </a:tbl>
          </a:graphicData>
        </a:graphic>
      </p:graphicFrame>
      <p:sp>
        <p:nvSpPr>
          <p:cNvPr id="5" name="TextBox 4">
            <a:extLst>
              <a:ext uri="{FF2B5EF4-FFF2-40B4-BE49-F238E27FC236}">
                <a16:creationId xmlns:a16="http://schemas.microsoft.com/office/drawing/2014/main" id="{9834833B-8C59-4B41-9B6A-16A8D8F867E2}"/>
              </a:ext>
            </a:extLst>
          </p:cNvPr>
          <p:cNvSpPr txBox="1"/>
          <p:nvPr/>
        </p:nvSpPr>
        <p:spPr>
          <a:xfrm>
            <a:off x="13335" y="6582975"/>
            <a:ext cx="12192000" cy="276999"/>
          </a:xfrm>
          <a:prstGeom prst="rect">
            <a:avLst/>
          </a:prstGeom>
          <a:solidFill>
            <a:schemeClr val="bg1">
              <a:lumMod val="9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Arial"/>
                <a:sym typeface="Arial"/>
              </a:rPr>
              <a:t>Want more best practices? Visit </a:t>
            </a:r>
            <a:r>
              <a:rPr kumimoji="0" lang="en-US" sz="12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Arial"/>
                <a:sym typeface="Arial"/>
                <a:hlinkClick r:id="rId2"/>
              </a:rPr>
              <a:t>Praxie.com</a:t>
            </a:r>
            <a:endParaRPr kumimoji="0" lang="en-US" sz="12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Arial"/>
              <a:sym typeface="Arial"/>
            </a:endParaRPr>
          </a:p>
        </p:txBody>
      </p:sp>
      <p:sp>
        <p:nvSpPr>
          <p:cNvPr id="7" name="TextBox 6">
            <a:extLst>
              <a:ext uri="{FF2B5EF4-FFF2-40B4-BE49-F238E27FC236}">
                <a16:creationId xmlns:a16="http://schemas.microsoft.com/office/drawing/2014/main" id="{A8B96D20-F954-E44B-A7F0-217FB6DA3FF2}"/>
              </a:ext>
            </a:extLst>
          </p:cNvPr>
          <p:cNvSpPr txBox="1"/>
          <p:nvPr/>
        </p:nvSpPr>
        <p:spPr>
          <a:xfrm>
            <a:off x="643719" y="1097519"/>
            <a:ext cx="1090456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lumMod val="50000"/>
                    <a:lumOff val="50000"/>
                  </a:srgbClr>
                </a:solidFill>
                <a:effectLst/>
                <a:uLnTx/>
                <a:uFillTx/>
                <a:latin typeface="Arial"/>
                <a:ea typeface="+mn-ea"/>
                <a:cs typeface="+mn-cs"/>
              </a:rPr>
              <a:t>Create an action plan </a:t>
            </a:r>
            <a:r>
              <a:rPr lang="en-US" kern="1200" dirty="0">
                <a:solidFill>
                  <a:srgbClr val="000000">
                    <a:lumMod val="50000"/>
                    <a:lumOff val="50000"/>
                  </a:srgbClr>
                </a:solidFill>
                <a:ea typeface="+mn-ea"/>
                <a:cs typeface="+mn-cs"/>
              </a:rPr>
              <a:t>for beginning the process of achieving </a:t>
            </a:r>
            <a:r>
              <a:rPr lang="en-US" kern="1200">
                <a:solidFill>
                  <a:srgbClr val="000000">
                    <a:lumMod val="50000"/>
                    <a:lumOff val="50000"/>
                  </a:srgbClr>
                </a:solidFill>
                <a:ea typeface="+mn-ea"/>
                <a:cs typeface="+mn-cs"/>
              </a:rPr>
              <a:t>your learning </a:t>
            </a:r>
            <a:r>
              <a:rPr lang="en-US" kern="1200" dirty="0">
                <a:solidFill>
                  <a:srgbClr val="000000">
                    <a:lumMod val="50000"/>
                    <a:lumOff val="50000"/>
                  </a:srgbClr>
                </a:solidFill>
                <a:ea typeface="+mn-ea"/>
                <a:cs typeface="+mn-cs"/>
              </a:rPr>
              <a:t>and development goals. Include other actions focused on achieving your overall career goals.</a:t>
            </a:r>
            <a:endParaRPr kumimoji="0" lang="en-US" sz="1400" b="0" i="0" u="none" strike="noStrike" kern="1200" cap="none" spc="0" normalizeH="0" baseline="0" noProof="0" dirty="0">
              <a:ln>
                <a:noFill/>
              </a:ln>
              <a:solidFill>
                <a:srgbClr val="000000">
                  <a:lumMod val="50000"/>
                  <a:lumOff val="50000"/>
                </a:srgbClr>
              </a:solidFill>
              <a:effectLst/>
              <a:uLnTx/>
              <a:uFillTx/>
              <a:latin typeface="Arial"/>
              <a:ea typeface="+mn-ea"/>
              <a:cs typeface="+mn-cs"/>
            </a:endParaRPr>
          </a:p>
        </p:txBody>
      </p:sp>
    </p:spTree>
    <p:extLst>
      <p:ext uri="{BB962C8B-B14F-4D97-AF65-F5344CB8AC3E}">
        <p14:creationId xmlns:p14="http://schemas.microsoft.com/office/powerpoint/2010/main" val="21169492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1829E29-EF69-4153-95EC-9C1110DC19B6}"/>
              </a:ext>
            </a:extLst>
          </p:cNvPr>
          <p:cNvSpPr txBox="1"/>
          <p:nvPr/>
        </p:nvSpPr>
        <p:spPr>
          <a:xfrm>
            <a:off x="13335" y="6582975"/>
            <a:ext cx="12192000" cy="276999"/>
          </a:xfrm>
          <a:prstGeom prst="rect">
            <a:avLst/>
          </a:prstGeom>
          <a:solidFill>
            <a:schemeClr val="bg1">
              <a:lumMod val="9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Want more best practices? Visit </a:t>
            </a:r>
            <a:r>
              <a:rPr kumimoji="0" lang="en-US" sz="12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hlinkClick r:id="rId2"/>
              </a:rPr>
              <a:t>Praxie.com</a:t>
            </a:r>
            <a:endParaRPr kumimoji="0" lang="en-US" sz="12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endParaRPr>
          </a:p>
        </p:txBody>
      </p:sp>
      <p:pic>
        <p:nvPicPr>
          <p:cNvPr id="1026" name="Picture 2" descr="Business Process Software Best Practices Tools Templates">
            <a:extLst>
              <a:ext uri="{FF2B5EF4-FFF2-40B4-BE49-F238E27FC236}">
                <a16:creationId xmlns:a16="http://schemas.microsoft.com/office/drawing/2014/main" id="{D3B98231-FE08-C640-9A44-0EA2B08868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07658" y="427919"/>
            <a:ext cx="5485860" cy="3305288"/>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5EE3295D-35F1-5C4D-BBE9-A6C1944913A1}"/>
              </a:ext>
            </a:extLst>
          </p:cNvPr>
          <p:cNvSpPr/>
          <p:nvPr/>
        </p:nvSpPr>
        <p:spPr>
          <a:xfrm>
            <a:off x="1856879" y="2269558"/>
            <a:ext cx="2279663"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hlinkClick r:id="rId2"/>
              </a:rPr>
              <a:t>www.praxie.com</a:t>
            </a: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p:txBody>
      </p:sp>
      <p:sp>
        <p:nvSpPr>
          <p:cNvPr id="8" name="Content Placeholder 2">
            <a:extLst>
              <a:ext uri="{FF2B5EF4-FFF2-40B4-BE49-F238E27FC236}">
                <a16:creationId xmlns:a16="http://schemas.microsoft.com/office/drawing/2014/main" id="{F918A217-F836-724A-9637-6C5789EA924A}"/>
              </a:ext>
            </a:extLst>
          </p:cNvPr>
          <p:cNvSpPr txBox="1">
            <a:spLocks/>
          </p:cNvSpPr>
          <p:nvPr/>
        </p:nvSpPr>
        <p:spPr>
          <a:xfrm>
            <a:off x="217986" y="4260123"/>
            <a:ext cx="11782698" cy="56312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rPr>
              <a:t>Learn, Configure &amp; Run Business Best Practice Applications in Minutes.</a:t>
            </a:r>
            <a:endParaRPr kumimoji="0" lang="en-US" sz="2400" b="1"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endParaRPr>
          </a:p>
        </p:txBody>
      </p:sp>
      <p:pic>
        <p:nvPicPr>
          <p:cNvPr id="7" name="Picture 6">
            <a:hlinkClick r:id="rId4"/>
            <a:extLst>
              <a:ext uri="{FF2B5EF4-FFF2-40B4-BE49-F238E27FC236}">
                <a16:creationId xmlns:a16="http://schemas.microsoft.com/office/drawing/2014/main" id="{AB8671AF-84CE-BF4D-805F-506A2FA8AD9A}"/>
              </a:ext>
            </a:extLst>
          </p:cNvPr>
          <p:cNvPicPr>
            <a:picLocks noChangeAspect="1"/>
          </p:cNvPicPr>
          <p:nvPr/>
        </p:nvPicPr>
        <p:blipFill>
          <a:blip r:embed="rId5"/>
          <a:stretch>
            <a:fillRect/>
          </a:stretch>
        </p:blipFill>
        <p:spPr>
          <a:xfrm>
            <a:off x="1955460" y="4719620"/>
            <a:ext cx="8281079" cy="1261078"/>
          </a:xfrm>
          <a:prstGeom prst="rect">
            <a:avLst/>
          </a:prstGeom>
        </p:spPr>
      </p:pic>
      <p:pic>
        <p:nvPicPr>
          <p:cNvPr id="3" name="Picture 2" descr="Logo&#10;&#10;Description automatically generated">
            <a:extLst>
              <a:ext uri="{FF2B5EF4-FFF2-40B4-BE49-F238E27FC236}">
                <a16:creationId xmlns:a16="http://schemas.microsoft.com/office/drawing/2014/main" id="{3318D050-4844-1F43-B95C-7BCA2E1D82A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71935" y="1401412"/>
            <a:ext cx="3449553" cy="965632"/>
          </a:xfrm>
          <a:prstGeom prst="rect">
            <a:avLst/>
          </a:prstGeom>
        </p:spPr>
      </p:pic>
    </p:spTree>
    <p:extLst>
      <p:ext uri="{BB962C8B-B14F-4D97-AF65-F5344CB8AC3E}">
        <p14:creationId xmlns:p14="http://schemas.microsoft.com/office/powerpoint/2010/main" val="3230871284"/>
      </p:ext>
    </p:extLst>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D899AB1BC93D4E4D960A38F828B74F9A" ma:contentTypeVersion="13" ma:contentTypeDescription="Create a new document." ma:contentTypeScope="" ma:versionID="a88a6ab46f220f60dea8fd8f42668df4">
  <xsd:schema xmlns:xsd="http://www.w3.org/2001/XMLSchema" xmlns:xs="http://www.w3.org/2001/XMLSchema" xmlns:p="http://schemas.microsoft.com/office/2006/metadata/properties" xmlns:ns2="3c7d788f-59f0-4ee8-87d4-6b60b595ee8d" xmlns:ns3="2b6f4d9c-e67e-4634-a886-8566b3a998fa" targetNamespace="http://schemas.microsoft.com/office/2006/metadata/properties" ma:root="true" ma:fieldsID="679b4c48e51d6c842be239b55f6b5ef3" ns2:_="" ns3:_="">
    <xsd:import namespace="3c7d788f-59f0-4ee8-87d4-6b60b595ee8d"/>
    <xsd:import namespace="2b6f4d9c-e67e-4634-a886-8566b3a998fa"/>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OCR" minOccurs="0"/>
                <xsd:element ref="ns3:MediaServiceEventHashCode" minOccurs="0"/>
                <xsd:element ref="ns3:MediaServiceGenerationTime" minOccurs="0"/>
                <xsd:element ref="ns3:MediaServiceAutoKeyPoints" minOccurs="0"/>
                <xsd:element ref="ns3:MediaServiceKeyPoints" minOccurs="0"/>
                <xsd:element ref="ns3:MediaServiceLocation"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c7d788f-59f0-4ee8-87d4-6b60b595ee8d"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b6f4d9c-e67e-4634-a886-8566b3a998fa"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element name="MediaServiceDateTaken" ma:index="12" nillable="true" ma:displayName="MediaServiceDateTaken" ma:description="" ma:hidden="true" ma:internalName="MediaServiceDateTaken" ma:readOnly="true">
      <xsd:simpleType>
        <xsd:restriction base="dms:Text"/>
      </xsd:simpleType>
    </xsd:element>
    <xsd:element name="MediaServiceAutoTags" ma:index="13" nillable="true" ma:displayName="MediaServiceAutoTags" ma:description=""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8DA35BE-B9E1-476D-BAF7-81827BE0C994}">
  <ds:schemaRefs>
    <ds:schemaRef ds:uri="http://schemas.microsoft.com/sharepoint/v3/contenttype/forms"/>
  </ds:schemaRefs>
</ds:datastoreItem>
</file>

<file path=customXml/itemProps2.xml><?xml version="1.0" encoding="utf-8"?>
<ds:datastoreItem xmlns:ds="http://schemas.openxmlformats.org/officeDocument/2006/customXml" ds:itemID="{91519928-040E-4060-8342-55DEEC651168}">
  <ds:schemaRefs>
    <ds:schemaRef ds:uri="http://schemas.openxmlformats.org/package/2006/metadata/core-properties"/>
    <ds:schemaRef ds:uri="http://schemas.microsoft.com/office/2006/documentManagement/types"/>
    <ds:schemaRef ds:uri="http://purl.org/dc/dcmitype/"/>
    <ds:schemaRef ds:uri="3c7d788f-59f0-4ee8-87d4-6b60b595ee8d"/>
    <ds:schemaRef ds:uri="http://schemas.microsoft.com/office/2006/metadata/properties"/>
    <ds:schemaRef ds:uri="2b6f4d9c-e67e-4634-a886-8566b3a998fa"/>
    <ds:schemaRef ds:uri="http://purl.org/dc/elements/1.1/"/>
    <ds:schemaRef ds:uri="http://schemas.microsoft.com/office/infopath/2007/PartnerControls"/>
    <ds:schemaRef ds:uri="http://www.w3.org/XML/1998/namespace"/>
    <ds:schemaRef ds:uri="http://purl.org/dc/terms/"/>
  </ds:schemaRefs>
</ds:datastoreItem>
</file>

<file path=customXml/itemProps3.xml><?xml version="1.0" encoding="utf-8"?>
<ds:datastoreItem xmlns:ds="http://schemas.openxmlformats.org/officeDocument/2006/customXml" ds:itemID="{B08C1CEA-B7ED-4A45-9F5F-22BD40E063B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c7d788f-59f0-4ee8-87d4-6b60b595ee8d"/>
    <ds:schemaRef ds:uri="2b6f4d9c-e67e-4634-a886-8566b3a998f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302</TotalTime>
  <Words>356</Words>
  <Application>Microsoft Macintosh PowerPoint</Application>
  <PresentationFormat>Widescreen</PresentationFormat>
  <Paragraphs>28</Paragraphs>
  <Slides>4</Slides>
  <Notes>1</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4</vt:i4>
      </vt:variant>
    </vt:vector>
  </HeadingPairs>
  <TitlesOfParts>
    <vt:vector size="11" baseType="lpstr">
      <vt:lpstr>Calibri</vt:lpstr>
      <vt:lpstr>Arial</vt:lpstr>
      <vt:lpstr>Roboto Black</vt:lpstr>
      <vt:lpstr>Roboto</vt:lpstr>
      <vt:lpstr>Calibri Light</vt:lpstr>
      <vt:lpstr>Office Theme</vt:lpstr>
      <vt:lpstr>1_Office Theme</vt:lpstr>
      <vt:lpstr>Career Planning</vt:lpstr>
      <vt:lpstr>Career Planning</vt:lpstr>
      <vt:lpstr>Actions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Brainstorming Overview</dc:title>
  <dc:creator>Soren Kaplan</dc:creator>
  <cp:lastModifiedBy>Soren Kaplan</cp:lastModifiedBy>
  <cp:revision>18</cp:revision>
  <dcterms:created xsi:type="dcterms:W3CDTF">2018-02-04T00:01:51Z</dcterms:created>
  <dcterms:modified xsi:type="dcterms:W3CDTF">2021-07-22T16:51:31Z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0x010100D899AB1BC93D4E4D960A38F828B74F9A</vt:lpwstr>
  </property>
</Properties>
</file>