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1" r:id="rId5"/>
  </p:sldMasterIdLst>
  <p:notesMasterIdLst>
    <p:notesMasterId r:id="rId10"/>
  </p:notesMasterIdLst>
  <p:sldIdLst>
    <p:sldId id="256" r:id="rId6"/>
    <p:sldId id="258" r:id="rId7"/>
    <p:sldId id="272" r:id="rId8"/>
    <p:sldId id="271"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Roboto" panose="02000000000000000000" pitchFamily="2" charset="0"/>
      <p:regular r:id="rId17"/>
      <p:bold r:id="rId18"/>
      <p:italic r:id="rId19"/>
      <p:boldItalic r:id="rId20"/>
    </p:embeddedFont>
    <p:embeddedFont>
      <p:font typeface="Roboto Black" panose="02000000000000000000" pitchFamily="2" charset="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j5LrVkEktUUEJ70Rb+1+dR19E7l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8EFD"/>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41B11C-CC41-7D48-AEE9-CBE141055EBF}" v="7" dt="2021-07-12T23:31:09.423"/>
  </p1510:revLst>
</p1510:revInfo>
</file>

<file path=ppt/tableStyles.xml><?xml version="1.0" encoding="utf-8"?>
<a:tblStyleLst xmlns:a="http://schemas.openxmlformats.org/drawingml/2006/main" def="{8E70C798-C7DC-482C-847D-F0269C9F7F60}">
  <a:tblStyle styleId="{8E70C798-C7DC-482C-847D-F0269C9F7F6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11.fntdata"/><Relationship Id="rId7" Type="http://schemas.openxmlformats.org/officeDocument/2006/relationships/slide" Target="slides/slide2.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font" Target="fonts/font10.fntdata"/><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1.fntdata"/><Relationship Id="rId24" Type="http://customschemas.google.com/relationships/presentationmetadata" Target="metadata"/><Relationship Id="rId5" Type="http://schemas.openxmlformats.org/officeDocument/2006/relationships/slideMaster" Target="slideMasters/slideMaster2.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ren Kaplan" userId="74b3a3c5-0de4-492b-9de0-324272078dd5" providerId="ADAL" clId="{F241B11C-CC41-7D48-AEE9-CBE141055EBF}"/>
    <pc:docChg chg="custSel addSld delSld modSld">
      <pc:chgData name="Soren Kaplan" userId="74b3a3c5-0de4-492b-9de0-324272078dd5" providerId="ADAL" clId="{F241B11C-CC41-7D48-AEE9-CBE141055EBF}" dt="2021-07-12T23:33:47.190" v="662" actId="1076"/>
      <pc:docMkLst>
        <pc:docMk/>
      </pc:docMkLst>
      <pc:sldChg chg="addSp modSp mod">
        <pc:chgData name="Soren Kaplan" userId="74b3a3c5-0de4-492b-9de0-324272078dd5" providerId="ADAL" clId="{F241B11C-CC41-7D48-AEE9-CBE141055EBF}" dt="2021-07-12T23:31:51.117" v="212" actId="20577"/>
        <pc:sldMkLst>
          <pc:docMk/>
          <pc:sldMk cId="0" sldId="258"/>
        </pc:sldMkLst>
        <pc:spChg chg="add mod">
          <ac:chgData name="Soren Kaplan" userId="74b3a3c5-0de4-492b-9de0-324272078dd5" providerId="ADAL" clId="{F241B11C-CC41-7D48-AEE9-CBE141055EBF}" dt="2021-07-12T23:31:51.117" v="212" actId="20577"/>
          <ac:spMkLst>
            <pc:docMk/>
            <pc:sldMk cId="0" sldId="258"/>
            <ac:spMk id="5" creationId="{764EC60A-F1E7-304C-A147-BC06B8F7CB98}"/>
          </ac:spMkLst>
        </pc:spChg>
        <pc:graphicFrameChg chg="mod modGraphic">
          <ac:chgData name="Soren Kaplan" userId="74b3a3c5-0de4-492b-9de0-324272078dd5" providerId="ADAL" clId="{F241B11C-CC41-7D48-AEE9-CBE141055EBF}" dt="2021-07-12T23:31:22.696" v="58" actId="20577"/>
          <ac:graphicFrameMkLst>
            <pc:docMk/>
            <pc:sldMk cId="0" sldId="258"/>
            <ac:graphicFrameMk id="9" creationId="{8D1469C2-A1E6-8342-9C14-5A0FBD812F82}"/>
          </ac:graphicFrameMkLst>
        </pc:graphicFrameChg>
      </pc:sldChg>
      <pc:sldChg chg="modSp del">
        <pc:chgData name="Soren Kaplan" userId="74b3a3c5-0de4-492b-9de0-324272078dd5" providerId="ADAL" clId="{F241B11C-CC41-7D48-AEE9-CBE141055EBF}" dt="2021-07-12T23:30:11.962" v="37" actId="2696"/>
        <pc:sldMkLst>
          <pc:docMk/>
          <pc:sldMk cId="0" sldId="260"/>
        </pc:sldMkLst>
        <pc:graphicFrameChg chg="mod">
          <ac:chgData name="Soren Kaplan" userId="74b3a3c5-0de4-492b-9de0-324272078dd5" providerId="ADAL" clId="{F241B11C-CC41-7D48-AEE9-CBE141055EBF}" dt="2021-07-12T23:30:08.259" v="36"/>
          <ac:graphicFrameMkLst>
            <pc:docMk/>
            <pc:sldMk cId="0" sldId="260"/>
            <ac:graphicFrameMk id="6" creationId="{FA572408-2474-D241-81F2-1E315A786037}"/>
          </ac:graphicFrameMkLst>
        </pc:graphicFrameChg>
      </pc:sldChg>
      <pc:sldChg chg="del">
        <pc:chgData name="Soren Kaplan" userId="74b3a3c5-0de4-492b-9de0-324272078dd5" providerId="ADAL" clId="{F241B11C-CC41-7D48-AEE9-CBE141055EBF}" dt="2021-07-12T23:30:32.598" v="41" actId="2696"/>
        <pc:sldMkLst>
          <pc:docMk/>
          <pc:sldMk cId="1955419265" sldId="262"/>
        </pc:sldMkLst>
      </pc:sldChg>
      <pc:sldChg chg="add del">
        <pc:chgData name="Soren Kaplan" userId="74b3a3c5-0de4-492b-9de0-324272078dd5" providerId="ADAL" clId="{F241B11C-CC41-7D48-AEE9-CBE141055EBF}" dt="2021-07-12T23:30:31.127" v="40"/>
        <pc:sldMkLst>
          <pc:docMk/>
          <pc:sldMk cId="3230871284" sldId="271"/>
        </pc:sldMkLst>
      </pc:sldChg>
      <pc:sldChg chg="modSp add del mod">
        <pc:chgData name="Soren Kaplan" userId="74b3a3c5-0de4-492b-9de0-324272078dd5" providerId="ADAL" clId="{F241B11C-CC41-7D48-AEE9-CBE141055EBF}" dt="2021-07-12T23:33:47.190" v="662" actId="1076"/>
        <pc:sldMkLst>
          <pc:docMk/>
          <pc:sldMk cId="1754123013" sldId="272"/>
        </pc:sldMkLst>
        <pc:spChg chg="mod">
          <ac:chgData name="Soren Kaplan" userId="74b3a3c5-0de4-492b-9de0-324272078dd5" providerId="ADAL" clId="{F241B11C-CC41-7D48-AEE9-CBE141055EBF}" dt="2021-07-12T23:33:42.965" v="661" actId="20577"/>
          <ac:spMkLst>
            <pc:docMk/>
            <pc:sldMk cId="1754123013" sldId="272"/>
            <ac:spMk id="6" creationId="{3795ADE7-E953-304F-85C3-C59B82367434}"/>
          </ac:spMkLst>
        </pc:spChg>
        <pc:graphicFrameChg chg="mod">
          <ac:chgData name="Soren Kaplan" userId="74b3a3c5-0de4-492b-9de0-324272078dd5" providerId="ADAL" clId="{F241B11C-CC41-7D48-AEE9-CBE141055EBF}" dt="2021-07-12T23:33:47.190" v="662" actId="1076"/>
          <ac:graphicFrameMkLst>
            <pc:docMk/>
            <pc:sldMk cId="1754123013" sldId="272"/>
            <ac:graphicFrameMk id="4" creationId="{E778038A-19BB-5E4E-A88B-114A9F3B0A2D}"/>
          </ac:graphicFrameMkLst>
        </pc:graphicFrameChg>
      </pc:sldChg>
      <pc:sldMasterChg chg="delSldLayout">
        <pc:chgData name="Soren Kaplan" userId="74b3a3c5-0de4-492b-9de0-324272078dd5" providerId="ADAL" clId="{F241B11C-CC41-7D48-AEE9-CBE141055EBF}" dt="2021-07-12T23:30:32.598" v="41" actId="2696"/>
        <pc:sldMasterMkLst>
          <pc:docMk/>
          <pc:sldMasterMk cId="0" sldId="2147483648"/>
        </pc:sldMasterMkLst>
        <pc:sldLayoutChg chg="del">
          <pc:chgData name="Soren Kaplan" userId="74b3a3c5-0de4-492b-9de0-324272078dd5" providerId="ADAL" clId="{F241B11C-CC41-7D48-AEE9-CBE141055EBF}" dt="2021-07-12T23:30:32.598" v="41" actId="2696"/>
          <pc:sldLayoutMkLst>
            <pc:docMk/>
            <pc:sldMasterMk cId="0" sldId="2147483648"/>
            <pc:sldLayoutMk cId="0" sldId="2147483650"/>
          </pc:sldLayoutMkLst>
        </pc:sldLayoutChg>
      </pc:sldMasterChg>
    </pc:docChg>
  </pc:docChgLst>
  <pc:docChgLst>
    <pc:chgData name="Michael Lynch" userId="e9c092b6-72c7-49ee-9ffd-7dfbc8d47592" providerId="ADAL" clId="{C3E5A105-3B27-4CDA-A680-14F8E33DE4D3}"/>
    <pc:docChg chg="custSel addSld delSld modSld">
      <pc:chgData name="Michael Lynch" userId="e9c092b6-72c7-49ee-9ffd-7dfbc8d47592" providerId="ADAL" clId="{C3E5A105-3B27-4CDA-A680-14F8E33DE4D3}" dt="2021-07-07T00:17:38.163" v="3" actId="47"/>
      <pc:docMkLst>
        <pc:docMk/>
      </pc:docMkLst>
      <pc:sldChg chg="modSp mod">
        <pc:chgData name="Michael Lynch" userId="e9c092b6-72c7-49ee-9ffd-7dfbc8d47592" providerId="ADAL" clId="{C3E5A105-3B27-4CDA-A680-14F8E33DE4D3}" dt="2021-07-07T00:17:19.674" v="1" actId="207"/>
        <pc:sldMkLst>
          <pc:docMk/>
          <pc:sldMk cId="0" sldId="258"/>
        </pc:sldMkLst>
        <pc:graphicFrameChg chg="modGraphic">
          <ac:chgData name="Michael Lynch" userId="e9c092b6-72c7-49ee-9ffd-7dfbc8d47592" providerId="ADAL" clId="{C3E5A105-3B27-4CDA-A680-14F8E33DE4D3}" dt="2021-07-07T00:17:19.674" v="1" actId="207"/>
          <ac:graphicFrameMkLst>
            <pc:docMk/>
            <pc:sldMk cId="0" sldId="258"/>
            <ac:graphicFrameMk id="9" creationId="{8D1469C2-A1E6-8342-9C14-5A0FBD812F82}"/>
          </ac:graphicFrameMkLst>
        </pc:graphicFrameChg>
      </pc:sldChg>
      <pc:sldChg chg="del">
        <pc:chgData name="Michael Lynch" userId="e9c092b6-72c7-49ee-9ffd-7dfbc8d47592" providerId="ADAL" clId="{C3E5A105-3B27-4CDA-A680-14F8E33DE4D3}" dt="2021-07-07T00:17:38.163" v="3" actId="47"/>
        <pc:sldMkLst>
          <pc:docMk/>
          <pc:sldMk cId="0" sldId="259"/>
        </pc:sldMkLst>
      </pc:sldChg>
      <pc:sldChg chg="add">
        <pc:chgData name="Michael Lynch" userId="e9c092b6-72c7-49ee-9ffd-7dfbc8d47592" providerId="ADAL" clId="{C3E5A105-3B27-4CDA-A680-14F8E33DE4D3}" dt="2021-07-07T00:17:36.631" v="2"/>
        <pc:sldMkLst>
          <pc:docMk/>
          <pc:sldMk cId="1955419265" sldId="2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5"/>
        <p:cNvGrpSpPr/>
        <p:nvPr/>
      </p:nvGrpSpPr>
      <p:grpSpPr>
        <a:xfrm>
          <a:off x="0" y="0"/>
          <a:ext cx="0" cy="0"/>
          <a:chOff x="0" y="0"/>
          <a:chExt cx="0" cy="0"/>
        </a:xfrm>
      </p:grpSpPr>
      <p:sp>
        <p:nvSpPr>
          <p:cNvPr id="16" name="Google Shape;16;p6"/>
          <p:cNvSpPr txBox="1">
            <a:spLocks noGrp="1"/>
          </p:cNvSpPr>
          <p:nvPr>
            <p:ph type="title"/>
          </p:nvPr>
        </p:nvSpPr>
        <p:spPr>
          <a:xfrm>
            <a:off x="516833" y="174018"/>
            <a:ext cx="10002743" cy="7044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88EFD"/>
              </a:buClr>
              <a:buSzPts val="3200"/>
              <a:buFont typeface="Calibri"/>
              <a:buNone/>
              <a:defRPr sz="3200" b="1">
                <a:solidFill>
                  <a:srgbClr val="488EFD"/>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6"/>
          <p:cNvSpPr txBox="1">
            <a:spLocks noGrp="1"/>
          </p:cNvSpPr>
          <p:nvPr>
            <p:ph type="body" idx="1"/>
          </p:nvPr>
        </p:nvSpPr>
        <p:spPr>
          <a:xfrm>
            <a:off x="516835" y="977265"/>
            <a:ext cx="11227242" cy="4986213"/>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rgbClr val="757070"/>
              </a:buClr>
              <a:buSzPts val="2000"/>
              <a:buChar char="•"/>
              <a:defRPr sz="2000">
                <a:solidFill>
                  <a:srgbClr val="757070"/>
                </a:solidFill>
                <a:latin typeface="Roboto"/>
                <a:ea typeface="Roboto"/>
                <a:cs typeface="Roboto"/>
                <a:sym typeface="Roboto"/>
              </a:defRPr>
            </a:lvl1pPr>
            <a:lvl2pPr marL="914400" lvl="1" indent="-342900" algn="l">
              <a:lnSpc>
                <a:spcPct val="90000"/>
              </a:lnSpc>
              <a:spcBef>
                <a:spcPts val="500"/>
              </a:spcBef>
              <a:spcAft>
                <a:spcPts val="0"/>
              </a:spcAft>
              <a:buClr>
                <a:srgbClr val="757070"/>
              </a:buClr>
              <a:buSzPts val="1800"/>
              <a:buChar char="•"/>
              <a:defRPr sz="1800">
                <a:solidFill>
                  <a:srgbClr val="757070"/>
                </a:solidFill>
                <a:latin typeface="Roboto"/>
                <a:ea typeface="Roboto"/>
                <a:cs typeface="Roboto"/>
                <a:sym typeface="Roboto"/>
              </a:defRPr>
            </a:lvl2pPr>
            <a:lvl3pPr marL="1371600" lvl="2" indent="-330200" algn="l">
              <a:lnSpc>
                <a:spcPct val="90000"/>
              </a:lnSpc>
              <a:spcBef>
                <a:spcPts val="500"/>
              </a:spcBef>
              <a:spcAft>
                <a:spcPts val="0"/>
              </a:spcAft>
              <a:buClr>
                <a:srgbClr val="757070"/>
              </a:buClr>
              <a:buSzPts val="1600"/>
              <a:buChar char="•"/>
              <a:defRPr sz="1600">
                <a:solidFill>
                  <a:srgbClr val="757070"/>
                </a:solidFill>
                <a:latin typeface="Roboto"/>
                <a:ea typeface="Roboto"/>
                <a:cs typeface="Roboto"/>
                <a:sym typeface="Roboto"/>
              </a:defRPr>
            </a:lvl3pPr>
            <a:lvl4pPr marL="1828800" lvl="3" indent="-317500" algn="l">
              <a:lnSpc>
                <a:spcPct val="90000"/>
              </a:lnSpc>
              <a:spcBef>
                <a:spcPts val="500"/>
              </a:spcBef>
              <a:spcAft>
                <a:spcPts val="0"/>
              </a:spcAft>
              <a:buClr>
                <a:srgbClr val="757070"/>
              </a:buClr>
              <a:buSzPts val="1400"/>
              <a:buChar char="•"/>
              <a:defRPr sz="1400">
                <a:solidFill>
                  <a:srgbClr val="757070"/>
                </a:solidFill>
                <a:latin typeface="Roboto"/>
                <a:ea typeface="Roboto"/>
                <a:cs typeface="Roboto"/>
                <a:sym typeface="Roboto"/>
              </a:defRPr>
            </a:lvl4pPr>
            <a:lvl5pPr marL="2286000" lvl="4" indent="-317500" algn="l">
              <a:lnSpc>
                <a:spcPct val="90000"/>
              </a:lnSpc>
              <a:spcBef>
                <a:spcPts val="500"/>
              </a:spcBef>
              <a:spcAft>
                <a:spcPts val="0"/>
              </a:spcAft>
              <a:buClr>
                <a:srgbClr val="757070"/>
              </a:buClr>
              <a:buSzPts val="1400"/>
              <a:buChar char="•"/>
              <a:defRPr sz="1400">
                <a:solidFill>
                  <a:srgbClr val="757070"/>
                </a:solidFill>
                <a:latin typeface="Roboto"/>
                <a:ea typeface="Roboto"/>
                <a:cs typeface="Roboto"/>
                <a:sym typeface="Robot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6"/>
          <p:cNvSpPr txBox="1"/>
          <p:nvPr/>
        </p:nvSpPr>
        <p:spPr>
          <a:xfrm>
            <a:off x="10908046" y="6329348"/>
            <a:ext cx="937011"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1200" b="0" i="0" u="none" strike="noStrike" cap="none">
                <a:solidFill>
                  <a:srgbClr val="757070"/>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rgbClr val="757070"/>
              </a:solidFill>
              <a:latin typeface="Calibri"/>
              <a:ea typeface="Calibri"/>
              <a:cs typeface="Calibri"/>
              <a:sym typeface="Calibri"/>
            </a:endParaRPr>
          </a:p>
        </p:txBody>
      </p:sp>
      <p:cxnSp>
        <p:nvCxnSpPr>
          <p:cNvPr id="19" name="Google Shape;19;p6"/>
          <p:cNvCxnSpPr/>
          <p:nvPr/>
        </p:nvCxnSpPr>
        <p:spPr>
          <a:xfrm>
            <a:off x="623455" y="890370"/>
            <a:ext cx="11043458" cy="0"/>
          </a:xfrm>
          <a:prstGeom prst="straightConnector1">
            <a:avLst/>
          </a:prstGeom>
          <a:noFill/>
          <a:ln w="38100" cap="flat" cmpd="sng">
            <a:solidFill>
              <a:srgbClr val="D8D8D8"/>
            </a:solidFill>
            <a:prstDash val="solid"/>
            <a:miter lim="800000"/>
            <a:headEnd type="none" w="sm" len="sm"/>
            <a:tailEnd type="none" w="sm" len="sm"/>
          </a:ln>
        </p:spPr>
      </p:cxnSp>
      <p:pic>
        <p:nvPicPr>
          <p:cNvPr id="20" name="Google Shape;20;p6"/>
          <p:cNvPicPr preferRelativeResize="0"/>
          <p:nvPr/>
        </p:nvPicPr>
        <p:blipFill rotWithShape="1">
          <a:blip r:embed="rId2">
            <a:alphaModFix/>
          </a:blip>
          <a:srcRect t="16483" b="18168"/>
          <a:stretch/>
        </p:blipFill>
        <p:spPr>
          <a:xfrm>
            <a:off x="10495248" y="319119"/>
            <a:ext cx="1349809" cy="39755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85353-6BC0-4CE5-B273-47FC67B4FB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0F0AAC-8C08-40D6-AD7F-C8F11E2014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684838-A0BE-4D12-BCE5-0CBEED7AE84C}"/>
              </a:ext>
            </a:extLst>
          </p:cNvPr>
          <p:cNvSpPr>
            <a:spLocks noGrp="1"/>
          </p:cNvSpPr>
          <p:nvPr>
            <p:ph type="dt" sz="half" idx="10"/>
          </p:nvPr>
        </p:nvSpPr>
        <p:spPr/>
        <p:txBody>
          <a:bodyPr/>
          <a:lstStyle/>
          <a:p>
            <a:fld id="{C05356D9-B57B-47B8-87CA-79633F0AD7CB}" type="datetime1">
              <a:rPr lang="en-US" smtClean="0"/>
              <a:pPr/>
              <a:t>7/12/21</a:t>
            </a:fld>
            <a:endParaRPr lang="en-US"/>
          </a:p>
        </p:txBody>
      </p:sp>
      <p:sp>
        <p:nvSpPr>
          <p:cNvPr id="5" name="Footer Placeholder 4">
            <a:extLst>
              <a:ext uri="{FF2B5EF4-FFF2-40B4-BE49-F238E27FC236}">
                <a16:creationId xmlns:a16="http://schemas.microsoft.com/office/drawing/2014/main" id="{73755855-54F0-4596-A7EC-A2A5848103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581D82-7428-463D-9CDF-A017450A1F95}"/>
              </a:ext>
            </a:extLst>
          </p:cNvPr>
          <p:cNvSpPr>
            <a:spLocks noGrp="1"/>
          </p:cNvSpPr>
          <p:nvPr>
            <p:ph type="sldNum" sz="quarter" idx="12"/>
          </p:nvPr>
        </p:nvSpPr>
        <p:spPr/>
        <p:txBody>
          <a:bodyPr/>
          <a:lstStyle/>
          <a:p>
            <a:fld id="{823A4800-D636-418A-9240-5C2AA67518C1}" type="slidenum">
              <a:rPr lang="en-US" smtClean="0"/>
              <a:pPr/>
              <a:t>‹#›</a:t>
            </a:fld>
            <a:endParaRPr lang="en-US"/>
          </a:p>
        </p:txBody>
      </p:sp>
    </p:spTree>
    <p:extLst>
      <p:ext uri="{BB962C8B-B14F-4D97-AF65-F5344CB8AC3E}">
        <p14:creationId xmlns:p14="http://schemas.microsoft.com/office/powerpoint/2010/main" val="2602317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B8FDA-6EFA-402F-BA18-D8A0CA49CA3B}"/>
              </a:ext>
            </a:extLst>
          </p:cNvPr>
          <p:cNvSpPr>
            <a:spLocks noGrp="1"/>
          </p:cNvSpPr>
          <p:nvPr>
            <p:ph type="title"/>
          </p:nvPr>
        </p:nvSpPr>
        <p:spPr>
          <a:xfrm>
            <a:off x="2144110" y="98474"/>
            <a:ext cx="9389745" cy="704424"/>
          </a:xfrm>
          <a:noFill/>
        </p:spPr>
        <p:txBody>
          <a:bodyPr>
            <a:normAutofit/>
          </a:bodyPr>
          <a:lstStyle>
            <a:lvl1pPr algn="l">
              <a:defRPr sz="2800">
                <a:solidFill>
                  <a:srgbClr val="488EFD"/>
                </a:solidFill>
                <a:latin typeface="Roboto Black" panose="02000000000000000000" pitchFamily="2" charset="0"/>
                <a:ea typeface="Roboto Black" panose="020000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28EDA21-BAD3-45C7-B145-D99949002A38}"/>
              </a:ext>
            </a:extLst>
          </p:cNvPr>
          <p:cNvSpPr>
            <a:spLocks noGrp="1"/>
          </p:cNvSpPr>
          <p:nvPr>
            <p:ph idx="1"/>
          </p:nvPr>
        </p:nvSpPr>
        <p:spPr>
          <a:xfrm>
            <a:off x="234315" y="977265"/>
            <a:ext cx="11727180" cy="4473893"/>
          </a:xfrm>
        </p:spPr>
        <p:txBody>
          <a:bodyPr>
            <a:normAutofit/>
          </a:bodyPr>
          <a:lstStyle>
            <a:lvl1pPr>
              <a:defRPr sz="2400">
                <a:latin typeface="Roboto" panose="02000000000000000000" pitchFamily="2" charset="0"/>
                <a:ea typeface="Roboto" panose="02000000000000000000" pitchFamily="2" charset="0"/>
              </a:defRPr>
            </a:lvl1pPr>
            <a:lvl2pPr>
              <a:defRPr sz="2000">
                <a:latin typeface="Roboto" panose="02000000000000000000" pitchFamily="2" charset="0"/>
                <a:ea typeface="Roboto" panose="02000000000000000000" pitchFamily="2" charset="0"/>
              </a:defRPr>
            </a:lvl2pPr>
            <a:lvl3pPr>
              <a:defRPr sz="1800">
                <a:latin typeface="Roboto" panose="02000000000000000000" pitchFamily="2" charset="0"/>
                <a:ea typeface="Roboto" panose="02000000000000000000" pitchFamily="2" charset="0"/>
              </a:defRPr>
            </a:lvl3pPr>
            <a:lvl4pPr>
              <a:defRPr sz="1600">
                <a:latin typeface="Roboto" panose="02000000000000000000" pitchFamily="2" charset="0"/>
                <a:ea typeface="Roboto" panose="02000000000000000000" pitchFamily="2" charset="0"/>
              </a:defRPr>
            </a:lvl4pPr>
            <a:lvl5pPr>
              <a:defRPr sz="1600">
                <a:latin typeface="Roboto" panose="02000000000000000000" pitchFamily="2" charset="0"/>
                <a:ea typeface="Roboto"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Graphic 4">
            <a:extLst>
              <a:ext uri="{FF2B5EF4-FFF2-40B4-BE49-F238E27FC236}">
                <a16:creationId xmlns:a16="http://schemas.microsoft.com/office/drawing/2014/main" id="{71958951-78DB-564F-B470-299A0ED186D0}"/>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652"/>
          <a:stretch/>
        </p:blipFill>
        <p:spPr>
          <a:xfrm>
            <a:off x="0" y="0"/>
            <a:ext cx="2144110" cy="1061284"/>
          </a:xfrm>
          <a:prstGeom prst="rect">
            <a:avLst/>
          </a:prstGeom>
        </p:spPr>
      </p:pic>
      <p:cxnSp>
        <p:nvCxnSpPr>
          <p:cNvPr id="6" name="Straight Connector 5">
            <a:extLst>
              <a:ext uri="{FF2B5EF4-FFF2-40B4-BE49-F238E27FC236}">
                <a16:creationId xmlns:a16="http://schemas.microsoft.com/office/drawing/2014/main" id="{2EC5E12B-AF68-B442-8F4D-464D70AD7F81}"/>
              </a:ext>
            </a:extLst>
          </p:cNvPr>
          <p:cNvCxnSpPr>
            <a:cxnSpLocks/>
          </p:cNvCxnSpPr>
          <p:nvPr userDrawn="1"/>
        </p:nvCxnSpPr>
        <p:spPr>
          <a:xfrm>
            <a:off x="623455" y="890370"/>
            <a:ext cx="11043458"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7300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B8FDA-6EFA-402F-BA18-D8A0CA49CA3B}"/>
              </a:ext>
            </a:extLst>
          </p:cNvPr>
          <p:cNvSpPr>
            <a:spLocks noGrp="1"/>
          </p:cNvSpPr>
          <p:nvPr>
            <p:ph type="title"/>
          </p:nvPr>
        </p:nvSpPr>
        <p:spPr>
          <a:xfrm>
            <a:off x="516833" y="174018"/>
            <a:ext cx="10002743" cy="704424"/>
          </a:xfrm>
          <a:noFill/>
        </p:spPr>
        <p:txBody>
          <a:bodyPr>
            <a:normAutofit/>
          </a:bodyPr>
          <a:lstStyle>
            <a:lvl1pPr algn="l">
              <a:defRPr sz="3200" b="1">
                <a:solidFill>
                  <a:srgbClr val="488EFD"/>
                </a:solidFill>
                <a:latin typeface="+mn-lt"/>
                <a:ea typeface="Roboto" panose="020000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28EDA21-BAD3-45C7-B145-D99949002A38}"/>
              </a:ext>
            </a:extLst>
          </p:cNvPr>
          <p:cNvSpPr>
            <a:spLocks noGrp="1"/>
          </p:cNvSpPr>
          <p:nvPr>
            <p:ph idx="1"/>
          </p:nvPr>
        </p:nvSpPr>
        <p:spPr>
          <a:xfrm>
            <a:off x="516835" y="977265"/>
            <a:ext cx="11227242" cy="4986213"/>
          </a:xfrm>
        </p:spPr>
        <p:txBody>
          <a:bodyPr>
            <a:normAutofit/>
          </a:bodyPr>
          <a:lstStyle>
            <a:lvl1pPr>
              <a:defRPr sz="2000">
                <a:solidFill>
                  <a:schemeClr val="bg2">
                    <a:lumMod val="50000"/>
                  </a:schemeClr>
                </a:solidFill>
                <a:latin typeface="Roboto" panose="02000000000000000000" pitchFamily="2" charset="0"/>
                <a:ea typeface="Roboto" panose="02000000000000000000" pitchFamily="2" charset="0"/>
              </a:defRPr>
            </a:lvl1pPr>
            <a:lvl2pPr>
              <a:defRPr sz="1800">
                <a:solidFill>
                  <a:schemeClr val="bg2">
                    <a:lumMod val="50000"/>
                  </a:schemeClr>
                </a:solidFill>
                <a:latin typeface="Roboto" panose="02000000000000000000" pitchFamily="2" charset="0"/>
                <a:ea typeface="Roboto" panose="02000000000000000000" pitchFamily="2" charset="0"/>
              </a:defRPr>
            </a:lvl2pPr>
            <a:lvl3pPr>
              <a:defRPr sz="1600">
                <a:solidFill>
                  <a:schemeClr val="bg2">
                    <a:lumMod val="50000"/>
                  </a:schemeClr>
                </a:solidFill>
                <a:latin typeface="Roboto" panose="02000000000000000000" pitchFamily="2" charset="0"/>
                <a:ea typeface="Roboto" panose="02000000000000000000" pitchFamily="2" charset="0"/>
              </a:defRPr>
            </a:lvl3pPr>
            <a:lvl4pPr>
              <a:defRPr sz="1400">
                <a:solidFill>
                  <a:schemeClr val="bg2">
                    <a:lumMod val="50000"/>
                  </a:schemeClr>
                </a:solidFill>
                <a:latin typeface="Roboto" panose="02000000000000000000" pitchFamily="2" charset="0"/>
                <a:ea typeface="Roboto" panose="02000000000000000000" pitchFamily="2" charset="0"/>
              </a:defRPr>
            </a:lvl4pPr>
            <a:lvl5pPr>
              <a:defRPr sz="1400">
                <a:solidFill>
                  <a:schemeClr val="bg2">
                    <a:lumMod val="50000"/>
                  </a:schemeClr>
                </a:solidFill>
                <a:latin typeface="Roboto" panose="02000000000000000000" pitchFamily="2" charset="0"/>
                <a:ea typeface="Roboto"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E6C6E5A2-DBB0-47DA-9E4E-E9AF2E01D6D0}"/>
              </a:ext>
            </a:extLst>
          </p:cNvPr>
          <p:cNvSpPr txBox="1"/>
          <p:nvPr userDrawn="1"/>
        </p:nvSpPr>
        <p:spPr>
          <a:xfrm>
            <a:off x="10908046" y="6329348"/>
            <a:ext cx="937011" cy="276999"/>
          </a:xfrm>
          <a:prstGeom prst="rect">
            <a:avLst/>
          </a:prstGeom>
          <a:noFill/>
        </p:spPr>
        <p:txBody>
          <a:bodyPr wrap="square" rtlCol="0">
            <a:spAutoFit/>
          </a:bodyPr>
          <a:lstStyle/>
          <a:p>
            <a:pPr algn="r"/>
            <a:fld id="{91B8ACE1-5771-4F04-9C11-C76F9433750F}" type="slidenum">
              <a:rPr lang="en-US" sz="1200" smtClean="0">
                <a:solidFill>
                  <a:schemeClr val="bg2">
                    <a:lumMod val="50000"/>
                  </a:schemeClr>
                </a:solidFill>
              </a:rPr>
              <a:pPr algn="r"/>
              <a:t>‹#›</a:t>
            </a:fld>
            <a:endParaRPr lang="en-US" sz="1200" dirty="0">
              <a:solidFill>
                <a:schemeClr val="bg2">
                  <a:lumMod val="50000"/>
                </a:schemeClr>
              </a:solidFill>
            </a:endParaRPr>
          </a:p>
        </p:txBody>
      </p:sp>
      <p:cxnSp>
        <p:nvCxnSpPr>
          <p:cNvPr id="6" name="Straight Connector 5">
            <a:extLst>
              <a:ext uri="{FF2B5EF4-FFF2-40B4-BE49-F238E27FC236}">
                <a16:creationId xmlns:a16="http://schemas.microsoft.com/office/drawing/2014/main" id="{F405D0F4-F4C9-4F21-82B5-8012D0A5857B}"/>
              </a:ext>
            </a:extLst>
          </p:cNvPr>
          <p:cNvCxnSpPr>
            <a:cxnSpLocks/>
          </p:cNvCxnSpPr>
          <p:nvPr userDrawn="1"/>
        </p:nvCxnSpPr>
        <p:spPr>
          <a:xfrm>
            <a:off x="623455" y="890370"/>
            <a:ext cx="11043458"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7" name="Google Shape;20;p6">
            <a:extLst>
              <a:ext uri="{FF2B5EF4-FFF2-40B4-BE49-F238E27FC236}">
                <a16:creationId xmlns:a16="http://schemas.microsoft.com/office/drawing/2014/main" id="{AC013EE7-FE64-694F-8821-B4BB0D5423E0}"/>
              </a:ext>
            </a:extLst>
          </p:cNvPr>
          <p:cNvPicPr preferRelativeResize="0"/>
          <p:nvPr userDrawn="1"/>
        </p:nvPicPr>
        <p:blipFill rotWithShape="1">
          <a:blip r:embed="rId2" cstate="print">
            <a:alphaModFix/>
          </a:blip>
          <a:srcRect t="16483" b="18168"/>
          <a:stretch/>
        </p:blipFill>
        <p:spPr>
          <a:xfrm>
            <a:off x="10495248" y="319119"/>
            <a:ext cx="1349809" cy="397554"/>
          </a:xfrm>
          <a:prstGeom prst="rect">
            <a:avLst/>
          </a:prstGeom>
          <a:noFill/>
          <a:ln>
            <a:noFill/>
          </a:ln>
        </p:spPr>
      </p:pic>
    </p:spTree>
    <p:extLst>
      <p:ext uri="{BB962C8B-B14F-4D97-AF65-F5344CB8AC3E}">
        <p14:creationId xmlns:p14="http://schemas.microsoft.com/office/powerpoint/2010/main" val="2132572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2042-CC77-45C5-9BCE-A5166D2FC9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670569-7EA2-49B9-BE0F-78A53BA300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3F0A1AB-3F9C-49C9-8000-F7F7424988F9}"/>
              </a:ext>
            </a:extLst>
          </p:cNvPr>
          <p:cNvSpPr>
            <a:spLocks noGrp="1"/>
          </p:cNvSpPr>
          <p:nvPr>
            <p:ph type="dt" sz="half" idx="10"/>
          </p:nvPr>
        </p:nvSpPr>
        <p:spPr/>
        <p:txBody>
          <a:bodyPr/>
          <a:lstStyle/>
          <a:p>
            <a:fld id="{2AD5ED19-2ED8-49D3-8446-A4C9734DC346}" type="datetime1">
              <a:rPr lang="en-US" smtClean="0"/>
              <a:pPr/>
              <a:t>7/12/21</a:t>
            </a:fld>
            <a:endParaRPr lang="en-US"/>
          </a:p>
        </p:txBody>
      </p:sp>
      <p:sp>
        <p:nvSpPr>
          <p:cNvPr id="5" name="Footer Placeholder 4">
            <a:extLst>
              <a:ext uri="{FF2B5EF4-FFF2-40B4-BE49-F238E27FC236}">
                <a16:creationId xmlns:a16="http://schemas.microsoft.com/office/drawing/2014/main" id="{5241C9EE-834A-4BEA-A9FB-F9B7ACBF1A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01CD3C-7E39-4921-8FFF-76E524A2D72E}"/>
              </a:ext>
            </a:extLst>
          </p:cNvPr>
          <p:cNvSpPr>
            <a:spLocks noGrp="1"/>
          </p:cNvSpPr>
          <p:nvPr>
            <p:ph type="sldNum" sz="quarter" idx="12"/>
          </p:nvPr>
        </p:nvSpPr>
        <p:spPr/>
        <p:txBody>
          <a:bodyPr/>
          <a:lstStyle/>
          <a:p>
            <a:fld id="{823A4800-D636-418A-9240-5C2AA67518C1}" type="slidenum">
              <a:rPr lang="en-US" smtClean="0"/>
              <a:pPr/>
              <a:t>‹#›</a:t>
            </a:fld>
            <a:endParaRPr lang="en-US"/>
          </a:p>
        </p:txBody>
      </p:sp>
    </p:spTree>
    <p:extLst>
      <p:ext uri="{BB962C8B-B14F-4D97-AF65-F5344CB8AC3E}">
        <p14:creationId xmlns:p14="http://schemas.microsoft.com/office/powerpoint/2010/main" val="1720618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1C587-32B4-4640-A083-EC1DBEF8F7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6533DA-BC94-4433-88C3-731D0C24BA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103819-9C8A-45E5-B530-D884FEA72A4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C795BE-0B69-4148-8E4C-D41AB3E96A4C}"/>
              </a:ext>
            </a:extLst>
          </p:cNvPr>
          <p:cNvSpPr>
            <a:spLocks noGrp="1"/>
          </p:cNvSpPr>
          <p:nvPr>
            <p:ph type="dt" sz="half" idx="10"/>
          </p:nvPr>
        </p:nvSpPr>
        <p:spPr/>
        <p:txBody>
          <a:bodyPr/>
          <a:lstStyle/>
          <a:p>
            <a:fld id="{E46F37F5-B4A1-4E8A-9561-429286CBF75A}" type="datetime1">
              <a:rPr lang="en-US" smtClean="0"/>
              <a:pPr/>
              <a:t>7/12/21</a:t>
            </a:fld>
            <a:endParaRPr lang="en-US"/>
          </a:p>
        </p:txBody>
      </p:sp>
      <p:sp>
        <p:nvSpPr>
          <p:cNvPr id="6" name="Footer Placeholder 5">
            <a:extLst>
              <a:ext uri="{FF2B5EF4-FFF2-40B4-BE49-F238E27FC236}">
                <a16:creationId xmlns:a16="http://schemas.microsoft.com/office/drawing/2014/main" id="{B3901E83-09FC-4AA4-AB1C-388C4FBA03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4D7968-8D82-4C47-8199-500BD3CDFB3E}"/>
              </a:ext>
            </a:extLst>
          </p:cNvPr>
          <p:cNvSpPr>
            <a:spLocks noGrp="1"/>
          </p:cNvSpPr>
          <p:nvPr>
            <p:ph type="sldNum" sz="quarter" idx="12"/>
          </p:nvPr>
        </p:nvSpPr>
        <p:spPr/>
        <p:txBody>
          <a:bodyPr/>
          <a:lstStyle/>
          <a:p>
            <a:fld id="{823A4800-D636-418A-9240-5C2AA67518C1}" type="slidenum">
              <a:rPr lang="en-US" smtClean="0"/>
              <a:pPr/>
              <a:t>‹#›</a:t>
            </a:fld>
            <a:endParaRPr lang="en-US"/>
          </a:p>
        </p:txBody>
      </p:sp>
    </p:spTree>
    <p:extLst>
      <p:ext uri="{BB962C8B-B14F-4D97-AF65-F5344CB8AC3E}">
        <p14:creationId xmlns:p14="http://schemas.microsoft.com/office/powerpoint/2010/main" val="3261489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16822-B212-467D-A72B-1F5346864C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A989B0-7917-4A46-8927-CDA33D3DDA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6C1245F-205B-42B3-AC05-39AEDA93D42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14FF6E-0492-4720-AC71-68754530F1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CB9B71-9E73-4F0A-8887-9B015B73E46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56888E-B0CE-40A0-B355-616B77DF2A9C}"/>
              </a:ext>
            </a:extLst>
          </p:cNvPr>
          <p:cNvSpPr>
            <a:spLocks noGrp="1"/>
          </p:cNvSpPr>
          <p:nvPr>
            <p:ph type="dt" sz="half" idx="10"/>
          </p:nvPr>
        </p:nvSpPr>
        <p:spPr/>
        <p:txBody>
          <a:bodyPr/>
          <a:lstStyle/>
          <a:p>
            <a:fld id="{0296A064-C083-40C3-8979-95F852328F37}" type="datetime1">
              <a:rPr lang="en-US" smtClean="0"/>
              <a:pPr/>
              <a:t>7/12/21</a:t>
            </a:fld>
            <a:endParaRPr lang="en-US"/>
          </a:p>
        </p:txBody>
      </p:sp>
      <p:sp>
        <p:nvSpPr>
          <p:cNvPr id="8" name="Footer Placeholder 7">
            <a:extLst>
              <a:ext uri="{FF2B5EF4-FFF2-40B4-BE49-F238E27FC236}">
                <a16:creationId xmlns:a16="http://schemas.microsoft.com/office/drawing/2014/main" id="{BC795D28-BC1C-4BBD-9B0E-1A68884D1E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473609-DDC8-4EA1-A568-66279B1CA3E8}"/>
              </a:ext>
            </a:extLst>
          </p:cNvPr>
          <p:cNvSpPr>
            <a:spLocks noGrp="1"/>
          </p:cNvSpPr>
          <p:nvPr>
            <p:ph type="sldNum" sz="quarter" idx="12"/>
          </p:nvPr>
        </p:nvSpPr>
        <p:spPr/>
        <p:txBody>
          <a:bodyPr/>
          <a:lstStyle/>
          <a:p>
            <a:fld id="{823A4800-D636-418A-9240-5C2AA67518C1}" type="slidenum">
              <a:rPr lang="en-US" smtClean="0"/>
              <a:pPr/>
              <a:t>‹#›</a:t>
            </a:fld>
            <a:endParaRPr lang="en-US"/>
          </a:p>
        </p:txBody>
      </p:sp>
    </p:spTree>
    <p:extLst>
      <p:ext uri="{BB962C8B-B14F-4D97-AF65-F5344CB8AC3E}">
        <p14:creationId xmlns:p14="http://schemas.microsoft.com/office/powerpoint/2010/main" val="277972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983F2-F99B-4B9E-9E0C-A53E423A1B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FAE7E2-C3CD-4403-B210-0A4BB7AC2D17}"/>
              </a:ext>
            </a:extLst>
          </p:cNvPr>
          <p:cNvSpPr>
            <a:spLocks noGrp="1"/>
          </p:cNvSpPr>
          <p:nvPr>
            <p:ph type="dt" sz="half" idx="10"/>
          </p:nvPr>
        </p:nvSpPr>
        <p:spPr/>
        <p:txBody>
          <a:bodyPr/>
          <a:lstStyle/>
          <a:p>
            <a:fld id="{88C5ACCA-E23A-4DF6-B0E4-D3624885B8EA}" type="datetime1">
              <a:rPr lang="en-US" smtClean="0"/>
              <a:pPr/>
              <a:t>7/12/21</a:t>
            </a:fld>
            <a:endParaRPr lang="en-US"/>
          </a:p>
        </p:txBody>
      </p:sp>
      <p:sp>
        <p:nvSpPr>
          <p:cNvPr id="4" name="Footer Placeholder 3">
            <a:extLst>
              <a:ext uri="{FF2B5EF4-FFF2-40B4-BE49-F238E27FC236}">
                <a16:creationId xmlns:a16="http://schemas.microsoft.com/office/drawing/2014/main" id="{3265E928-B3C5-4713-94FE-4F34B6604A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AC1BD4-75A6-482E-A55A-40D0114CAF77}"/>
              </a:ext>
            </a:extLst>
          </p:cNvPr>
          <p:cNvSpPr>
            <a:spLocks noGrp="1"/>
          </p:cNvSpPr>
          <p:nvPr>
            <p:ph type="sldNum" sz="quarter" idx="12"/>
          </p:nvPr>
        </p:nvSpPr>
        <p:spPr/>
        <p:txBody>
          <a:bodyPr/>
          <a:lstStyle/>
          <a:p>
            <a:fld id="{823A4800-D636-418A-9240-5C2AA67518C1}" type="slidenum">
              <a:rPr lang="en-US" smtClean="0"/>
              <a:pPr/>
              <a:t>‹#›</a:t>
            </a:fld>
            <a:endParaRPr lang="en-US"/>
          </a:p>
        </p:txBody>
      </p:sp>
    </p:spTree>
    <p:extLst>
      <p:ext uri="{BB962C8B-B14F-4D97-AF65-F5344CB8AC3E}">
        <p14:creationId xmlns:p14="http://schemas.microsoft.com/office/powerpoint/2010/main" val="1284385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523168-666F-4812-868F-341647933B5F}"/>
              </a:ext>
            </a:extLst>
          </p:cNvPr>
          <p:cNvSpPr>
            <a:spLocks noGrp="1"/>
          </p:cNvSpPr>
          <p:nvPr>
            <p:ph type="dt" sz="half" idx="10"/>
          </p:nvPr>
        </p:nvSpPr>
        <p:spPr/>
        <p:txBody>
          <a:bodyPr/>
          <a:lstStyle/>
          <a:p>
            <a:fld id="{4A2710F0-D9BE-49F0-8754-6A0CEC7EB1D0}" type="datetime1">
              <a:rPr lang="en-US" smtClean="0"/>
              <a:pPr/>
              <a:t>7/12/21</a:t>
            </a:fld>
            <a:endParaRPr lang="en-US"/>
          </a:p>
        </p:txBody>
      </p:sp>
      <p:sp>
        <p:nvSpPr>
          <p:cNvPr id="3" name="Footer Placeholder 2">
            <a:extLst>
              <a:ext uri="{FF2B5EF4-FFF2-40B4-BE49-F238E27FC236}">
                <a16:creationId xmlns:a16="http://schemas.microsoft.com/office/drawing/2014/main" id="{0DB3CE5F-01A8-4E4D-8740-49EFC1B080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68F3D4-ED99-43FB-A237-275897DD6CAC}"/>
              </a:ext>
            </a:extLst>
          </p:cNvPr>
          <p:cNvSpPr>
            <a:spLocks noGrp="1"/>
          </p:cNvSpPr>
          <p:nvPr>
            <p:ph type="sldNum" sz="quarter" idx="12"/>
          </p:nvPr>
        </p:nvSpPr>
        <p:spPr/>
        <p:txBody>
          <a:bodyPr/>
          <a:lstStyle/>
          <a:p>
            <a:fld id="{823A4800-D636-418A-9240-5C2AA67518C1}" type="slidenum">
              <a:rPr lang="en-US" smtClean="0"/>
              <a:pPr/>
              <a:t>‹#›</a:t>
            </a:fld>
            <a:endParaRPr lang="en-US"/>
          </a:p>
        </p:txBody>
      </p:sp>
    </p:spTree>
    <p:extLst>
      <p:ext uri="{BB962C8B-B14F-4D97-AF65-F5344CB8AC3E}">
        <p14:creationId xmlns:p14="http://schemas.microsoft.com/office/powerpoint/2010/main" val="2341696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77A15-DB52-4036-A374-0575059C42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C78AB1-D37A-446E-95F5-1116CB8427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86C48-2453-477D-B98E-C964D229BB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BD4943-AA8E-4DA5-8829-180D8CE4C895}"/>
              </a:ext>
            </a:extLst>
          </p:cNvPr>
          <p:cNvSpPr>
            <a:spLocks noGrp="1"/>
          </p:cNvSpPr>
          <p:nvPr>
            <p:ph type="dt" sz="half" idx="10"/>
          </p:nvPr>
        </p:nvSpPr>
        <p:spPr/>
        <p:txBody>
          <a:bodyPr/>
          <a:lstStyle/>
          <a:p>
            <a:fld id="{AAC5C9AE-FF8E-4DAA-9A8F-59EC7DBB9920}" type="datetime1">
              <a:rPr lang="en-US" smtClean="0"/>
              <a:pPr/>
              <a:t>7/12/21</a:t>
            </a:fld>
            <a:endParaRPr lang="en-US"/>
          </a:p>
        </p:txBody>
      </p:sp>
      <p:sp>
        <p:nvSpPr>
          <p:cNvPr id="6" name="Footer Placeholder 5">
            <a:extLst>
              <a:ext uri="{FF2B5EF4-FFF2-40B4-BE49-F238E27FC236}">
                <a16:creationId xmlns:a16="http://schemas.microsoft.com/office/drawing/2014/main" id="{BE7D66BC-F88E-42FB-9E61-30B347E4ED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5F4173-41A1-4ACC-AB44-620F344D6552}"/>
              </a:ext>
            </a:extLst>
          </p:cNvPr>
          <p:cNvSpPr>
            <a:spLocks noGrp="1"/>
          </p:cNvSpPr>
          <p:nvPr>
            <p:ph type="sldNum" sz="quarter" idx="12"/>
          </p:nvPr>
        </p:nvSpPr>
        <p:spPr/>
        <p:txBody>
          <a:bodyPr/>
          <a:lstStyle/>
          <a:p>
            <a:fld id="{823A4800-D636-418A-9240-5C2AA67518C1}" type="slidenum">
              <a:rPr lang="en-US" smtClean="0"/>
              <a:pPr/>
              <a:t>‹#›</a:t>
            </a:fld>
            <a:endParaRPr lang="en-US"/>
          </a:p>
        </p:txBody>
      </p:sp>
    </p:spTree>
    <p:extLst>
      <p:ext uri="{BB962C8B-B14F-4D97-AF65-F5344CB8AC3E}">
        <p14:creationId xmlns:p14="http://schemas.microsoft.com/office/powerpoint/2010/main" val="3794784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F792F-AC31-4468-ADCD-669D6B18BC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4656C1-4803-4F0A-93E1-A2AC20A37D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1CD8DF-8C1B-4704-A6F8-C38D150607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3B821A-075E-4694-B831-56753F06560E}"/>
              </a:ext>
            </a:extLst>
          </p:cNvPr>
          <p:cNvSpPr>
            <a:spLocks noGrp="1"/>
          </p:cNvSpPr>
          <p:nvPr>
            <p:ph type="dt" sz="half" idx="10"/>
          </p:nvPr>
        </p:nvSpPr>
        <p:spPr/>
        <p:txBody>
          <a:bodyPr/>
          <a:lstStyle/>
          <a:p>
            <a:fld id="{1BCFBA1D-4A5C-4B0A-99FB-C0F42C183A7D}" type="datetime1">
              <a:rPr lang="en-US" smtClean="0"/>
              <a:pPr/>
              <a:t>7/12/21</a:t>
            </a:fld>
            <a:endParaRPr lang="en-US"/>
          </a:p>
        </p:txBody>
      </p:sp>
      <p:sp>
        <p:nvSpPr>
          <p:cNvPr id="6" name="Footer Placeholder 5">
            <a:extLst>
              <a:ext uri="{FF2B5EF4-FFF2-40B4-BE49-F238E27FC236}">
                <a16:creationId xmlns:a16="http://schemas.microsoft.com/office/drawing/2014/main" id="{A3B65BE6-0E82-40E5-809A-4CABF25743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92A1F4-AD55-4B4C-925F-74D3B3B28278}"/>
              </a:ext>
            </a:extLst>
          </p:cNvPr>
          <p:cNvSpPr>
            <a:spLocks noGrp="1"/>
          </p:cNvSpPr>
          <p:nvPr>
            <p:ph type="sldNum" sz="quarter" idx="12"/>
          </p:nvPr>
        </p:nvSpPr>
        <p:spPr/>
        <p:txBody>
          <a:bodyPr/>
          <a:lstStyle/>
          <a:p>
            <a:fld id="{823A4800-D636-418A-9240-5C2AA67518C1}" type="slidenum">
              <a:rPr lang="en-US" smtClean="0"/>
              <a:pPr/>
              <a:t>‹#›</a:t>
            </a:fld>
            <a:endParaRPr lang="en-US"/>
          </a:p>
        </p:txBody>
      </p:sp>
    </p:spTree>
    <p:extLst>
      <p:ext uri="{BB962C8B-B14F-4D97-AF65-F5344CB8AC3E}">
        <p14:creationId xmlns:p14="http://schemas.microsoft.com/office/powerpoint/2010/main" val="1491336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8851D-1079-4505-AFA6-FC0A745294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34F9E3-B323-4C58-8491-FD97DD3F47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790971-DF4C-4DA7-862B-26E0C3B35F48}"/>
              </a:ext>
            </a:extLst>
          </p:cNvPr>
          <p:cNvSpPr>
            <a:spLocks noGrp="1"/>
          </p:cNvSpPr>
          <p:nvPr>
            <p:ph type="dt" sz="half" idx="10"/>
          </p:nvPr>
        </p:nvSpPr>
        <p:spPr/>
        <p:txBody>
          <a:bodyPr/>
          <a:lstStyle/>
          <a:p>
            <a:fld id="{202E363B-5FA5-429F-B659-337528C5CBF6}" type="datetime1">
              <a:rPr lang="en-US" smtClean="0"/>
              <a:pPr/>
              <a:t>7/12/21</a:t>
            </a:fld>
            <a:endParaRPr lang="en-US"/>
          </a:p>
        </p:txBody>
      </p:sp>
      <p:sp>
        <p:nvSpPr>
          <p:cNvPr id="5" name="Footer Placeholder 4">
            <a:extLst>
              <a:ext uri="{FF2B5EF4-FFF2-40B4-BE49-F238E27FC236}">
                <a16:creationId xmlns:a16="http://schemas.microsoft.com/office/drawing/2014/main" id="{F0DEEDC9-D7B8-403D-95FF-F9BF76D3C2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513502-4EFA-4C86-8D3F-39FEDF742C85}"/>
              </a:ext>
            </a:extLst>
          </p:cNvPr>
          <p:cNvSpPr>
            <a:spLocks noGrp="1"/>
          </p:cNvSpPr>
          <p:nvPr>
            <p:ph type="sldNum" sz="quarter" idx="12"/>
          </p:nvPr>
        </p:nvSpPr>
        <p:spPr/>
        <p:txBody>
          <a:bodyPr/>
          <a:lstStyle/>
          <a:p>
            <a:fld id="{823A4800-D636-418A-9240-5C2AA67518C1}" type="slidenum">
              <a:rPr lang="en-US" smtClean="0"/>
              <a:pPr/>
              <a:t>‹#›</a:t>
            </a:fld>
            <a:endParaRPr lang="en-US"/>
          </a:p>
        </p:txBody>
      </p:sp>
    </p:spTree>
    <p:extLst>
      <p:ext uri="{BB962C8B-B14F-4D97-AF65-F5344CB8AC3E}">
        <p14:creationId xmlns:p14="http://schemas.microsoft.com/office/powerpoint/2010/main" val="4078102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A609AA-0A43-4E95-BD06-EF74F9FC71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3A8F4A-82F9-4787-A5F7-0EC6374BA2C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96FC1-25AA-4957-A81D-2DF45F2B9C66}"/>
              </a:ext>
            </a:extLst>
          </p:cNvPr>
          <p:cNvSpPr>
            <a:spLocks noGrp="1"/>
          </p:cNvSpPr>
          <p:nvPr>
            <p:ph type="dt" sz="half" idx="10"/>
          </p:nvPr>
        </p:nvSpPr>
        <p:spPr/>
        <p:txBody>
          <a:bodyPr/>
          <a:lstStyle/>
          <a:p>
            <a:fld id="{623E29A2-A38F-4B69-9438-EEE5DFEF4353}" type="datetime1">
              <a:rPr lang="en-US" smtClean="0"/>
              <a:pPr/>
              <a:t>7/12/21</a:t>
            </a:fld>
            <a:endParaRPr lang="en-US"/>
          </a:p>
        </p:txBody>
      </p:sp>
      <p:sp>
        <p:nvSpPr>
          <p:cNvPr id="5" name="Footer Placeholder 4">
            <a:extLst>
              <a:ext uri="{FF2B5EF4-FFF2-40B4-BE49-F238E27FC236}">
                <a16:creationId xmlns:a16="http://schemas.microsoft.com/office/drawing/2014/main" id="{1578D534-0756-407C-8C64-D118E2FFB9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A56886-0B6E-49F4-B116-753CAE713301}"/>
              </a:ext>
            </a:extLst>
          </p:cNvPr>
          <p:cNvSpPr>
            <a:spLocks noGrp="1"/>
          </p:cNvSpPr>
          <p:nvPr>
            <p:ph type="sldNum" sz="quarter" idx="12"/>
          </p:nvPr>
        </p:nvSpPr>
        <p:spPr/>
        <p:txBody>
          <a:bodyPr/>
          <a:lstStyle/>
          <a:p>
            <a:fld id="{823A4800-D636-418A-9240-5C2AA67518C1}" type="slidenum">
              <a:rPr lang="en-US" smtClean="0"/>
              <a:pPr/>
              <a:t>‹#›</a:t>
            </a:fld>
            <a:endParaRPr lang="en-US"/>
          </a:p>
        </p:txBody>
      </p:sp>
    </p:spTree>
    <p:extLst>
      <p:ext uri="{BB962C8B-B14F-4D97-AF65-F5344CB8AC3E}">
        <p14:creationId xmlns:p14="http://schemas.microsoft.com/office/powerpoint/2010/main" val="2719847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2144110" y="98474"/>
            <a:ext cx="9389745" cy="7044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88EFD"/>
              </a:buClr>
              <a:buSzPts val="2800"/>
              <a:buFont typeface="Roboto Black"/>
              <a:buNone/>
              <a:defRPr sz="2800">
                <a:solidFill>
                  <a:srgbClr val="488EFD"/>
                </a:solidFill>
                <a:latin typeface="Roboto Black"/>
                <a:ea typeface="Roboto Black"/>
                <a:cs typeface="Roboto Black"/>
                <a:sym typeface="Roboto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9"/>
          <p:cNvSpPr txBox="1">
            <a:spLocks noGrp="1"/>
          </p:cNvSpPr>
          <p:nvPr>
            <p:ph type="body" idx="1"/>
          </p:nvPr>
        </p:nvSpPr>
        <p:spPr>
          <a:xfrm>
            <a:off x="234315" y="977265"/>
            <a:ext cx="11727180" cy="447389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atin typeface="Roboto"/>
                <a:ea typeface="Roboto"/>
                <a:cs typeface="Roboto"/>
                <a:sym typeface="Roboto"/>
              </a:defRPr>
            </a:lvl1pPr>
            <a:lvl2pPr marL="914400" lvl="1" indent="-355600" algn="l">
              <a:lnSpc>
                <a:spcPct val="90000"/>
              </a:lnSpc>
              <a:spcBef>
                <a:spcPts val="500"/>
              </a:spcBef>
              <a:spcAft>
                <a:spcPts val="0"/>
              </a:spcAft>
              <a:buClr>
                <a:schemeClr val="dk1"/>
              </a:buClr>
              <a:buSzPts val="2000"/>
              <a:buChar char="•"/>
              <a:defRPr sz="2000">
                <a:latin typeface="Roboto"/>
                <a:ea typeface="Roboto"/>
                <a:cs typeface="Roboto"/>
                <a:sym typeface="Roboto"/>
              </a:defRPr>
            </a:lvl2pPr>
            <a:lvl3pPr marL="1371600" lvl="2" indent="-342900" algn="l">
              <a:lnSpc>
                <a:spcPct val="90000"/>
              </a:lnSpc>
              <a:spcBef>
                <a:spcPts val="500"/>
              </a:spcBef>
              <a:spcAft>
                <a:spcPts val="0"/>
              </a:spcAft>
              <a:buClr>
                <a:schemeClr val="dk1"/>
              </a:buClr>
              <a:buSzPts val="1800"/>
              <a:buChar char="•"/>
              <a:defRPr sz="1800">
                <a:latin typeface="Roboto"/>
                <a:ea typeface="Roboto"/>
                <a:cs typeface="Roboto"/>
                <a:sym typeface="Roboto"/>
              </a:defRPr>
            </a:lvl3pPr>
            <a:lvl4pPr marL="1828800" lvl="3" indent="-330200" algn="l">
              <a:lnSpc>
                <a:spcPct val="90000"/>
              </a:lnSpc>
              <a:spcBef>
                <a:spcPts val="500"/>
              </a:spcBef>
              <a:spcAft>
                <a:spcPts val="0"/>
              </a:spcAft>
              <a:buClr>
                <a:schemeClr val="dk1"/>
              </a:buClr>
              <a:buSzPts val="1600"/>
              <a:buChar char="•"/>
              <a:defRPr sz="1600">
                <a:latin typeface="Roboto"/>
                <a:ea typeface="Roboto"/>
                <a:cs typeface="Roboto"/>
                <a:sym typeface="Roboto"/>
              </a:defRPr>
            </a:lvl4pPr>
            <a:lvl5pPr marL="2286000" lvl="4" indent="-330200" algn="l">
              <a:lnSpc>
                <a:spcPct val="90000"/>
              </a:lnSpc>
              <a:spcBef>
                <a:spcPts val="500"/>
              </a:spcBef>
              <a:spcAft>
                <a:spcPts val="0"/>
              </a:spcAft>
              <a:buClr>
                <a:schemeClr val="dk1"/>
              </a:buClr>
              <a:buSzPts val="1600"/>
              <a:buChar char="•"/>
              <a:defRPr sz="1600">
                <a:latin typeface="Roboto"/>
                <a:ea typeface="Roboto"/>
                <a:cs typeface="Roboto"/>
                <a:sym typeface="Robot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4" name="Google Shape;34;p9"/>
          <p:cNvPicPr preferRelativeResize="0"/>
          <p:nvPr/>
        </p:nvPicPr>
        <p:blipFill rotWithShape="1">
          <a:blip r:embed="rId2">
            <a:alphaModFix/>
          </a:blip>
          <a:srcRect t="10652"/>
          <a:stretch/>
        </p:blipFill>
        <p:spPr>
          <a:xfrm>
            <a:off x="0" y="0"/>
            <a:ext cx="2144110" cy="1061284"/>
          </a:xfrm>
          <a:prstGeom prst="rect">
            <a:avLst/>
          </a:prstGeom>
          <a:noFill/>
          <a:ln>
            <a:noFill/>
          </a:ln>
        </p:spPr>
      </p:pic>
      <p:cxnSp>
        <p:nvCxnSpPr>
          <p:cNvPr id="35" name="Google Shape;35;p9"/>
          <p:cNvCxnSpPr/>
          <p:nvPr/>
        </p:nvCxnSpPr>
        <p:spPr>
          <a:xfrm>
            <a:off x="623455" y="890370"/>
            <a:ext cx="11043458" cy="0"/>
          </a:xfrm>
          <a:prstGeom prst="straightConnector1">
            <a:avLst/>
          </a:prstGeom>
          <a:noFill/>
          <a:ln w="57150" cap="flat" cmpd="sng">
            <a:solidFill>
              <a:srgbClr val="D8D8D8"/>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3" name="Google Shape;73;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31B22F-98CF-4DC7-AAF9-210D6CCC85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3DEE29-D41E-4F4F-B7D1-2BE8502A67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03CC94-1763-499D-A4B9-40661130C0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989F9-D843-408F-B6F0-1FAA741C7D14}" type="datetime1">
              <a:rPr lang="en-US" smtClean="0"/>
              <a:pPr/>
              <a:t>7/12/21</a:t>
            </a:fld>
            <a:endParaRPr lang="en-US"/>
          </a:p>
        </p:txBody>
      </p:sp>
      <p:sp>
        <p:nvSpPr>
          <p:cNvPr id="5" name="Footer Placeholder 4">
            <a:extLst>
              <a:ext uri="{FF2B5EF4-FFF2-40B4-BE49-F238E27FC236}">
                <a16:creationId xmlns:a16="http://schemas.microsoft.com/office/drawing/2014/main" id="{C7BDEF65-32CD-44D6-B5EB-F84A0D8D11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F3619E-CB98-4F58-8BA6-C12088DE12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3A4800-D636-418A-9240-5C2AA67518C1}" type="slidenum">
              <a:rPr lang="en-US" smtClean="0"/>
              <a:pPr/>
              <a:t>‹#›</a:t>
            </a:fld>
            <a:endParaRPr lang="en-US"/>
          </a:p>
        </p:txBody>
      </p:sp>
    </p:spTree>
    <p:extLst>
      <p:ext uri="{BB962C8B-B14F-4D97-AF65-F5344CB8AC3E}">
        <p14:creationId xmlns:p14="http://schemas.microsoft.com/office/powerpoint/2010/main" val="59000081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raxi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praxie.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praxie.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praxie.com/" TargetMode="External"/><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www.praxi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title"/>
          </p:nvPr>
        </p:nvSpPr>
        <p:spPr>
          <a:xfrm>
            <a:off x="546127" y="195674"/>
            <a:ext cx="10002600" cy="704400"/>
          </a:xfrm>
          <a:prstGeom prst="rect">
            <a:avLst/>
          </a:prstGeom>
          <a:noFill/>
          <a:ln>
            <a:noFill/>
          </a:ln>
        </p:spPr>
        <p:txBody>
          <a:bodyPr spcFirstLastPara="1" wrap="square" lIns="91425" tIns="45700" rIns="91425" bIns="45700" anchor="ctr" anchorCtr="0">
            <a:normAutofit/>
          </a:bodyPr>
          <a:lstStyle/>
          <a:p>
            <a:pPr lvl="0"/>
            <a:r>
              <a:rPr lang="en-US" sz="3600" dirty="0"/>
              <a:t>Competency Based Interviewing Template</a:t>
            </a:r>
            <a:endParaRPr/>
          </a:p>
        </p:txBody>
      </p:sp>
      <p:sp>
        <p:nvSpPr>
          <p:cNvPr id="94" name="Google Shape;94;p1"/>
          <p:cNvSpPr txBox="1">
            <a:spLocks noGrp="1"/>
          </p:cNvSpPr>
          <p:nvPr>
            <p:ph type="body" idx="1"/>
          </p:nvPr>
        </p:nvSpPr>
        <p:spPr>
          <a:xfrm>
            <a:off x="595291" y="1123050"/>
            <a:ext cx="11130900" cy="4769400"/>
          </a:xfrm>
          <a:prstGeom prst="rect">
            <a:avLst/>
          </a:prstGeom>
          <a:noFill/>
          <a:ln>
            <a:noFill/>
          </a:ln>
        </p:spPr>
        <p:txBody>
          <a:bodyPr spcFirstLastPara="1" wrap="square" lIns="91425" tIns="45700" rIns="91425" bIns="45700" anchor="t" anchorCtr="0">
            <a:normAutofit/>
          </a:bodyPr>
          <a:lstStyle/>
          <a:p>
            <a:pPr marL="0" indent="0">
              <a:buNone/>
            </a:pPr>
            <a:r>
              <a:rPr lang="en-US" dirty="0">
                <a:solidFill>
                  <a:srgbClr val="7F7F7F"/>
                </a:solidFill>
                <a:latin typeface="Calibri" pitchFamily="34" charset="0"/>
                <a:cs typeface="Calibri" pitchFamily="34" charset="0"/>
              </a:rPr>
              <a:t>Competency Based Interviewing is a style of interviewing used to determine an applicant’s ability to handle certain situations. Most questions in this type of interview require the candidate to provide specific examples of how they’ve responded to difficult situations in the past.</a:t>
            </a:r>
          </a:p>
          <a:p>
            <a:r>
              <a:rPr lang="en-US" dirty="0">
                <a:solidFill>
                  <a:srgbClr val="7F7F7F"/>
                </a:solidFill>
                <a:latin typeface="Calibri" pitchFamily="34" charset="0"/>
                <a:cs typeface="Calibri" pitchFamily="34" charset="0"/>
              </a:rPr>
              <a:t>Competency Based Interviewing as a technique has been in use for the last thirty years, mostly as a result of many companies using Competency Frameworks in their job descriptions. Competency Based Interviewing is typically used when the interviewer wants to know how the candidate might behave when put in common workplace situations.</a:t>
            </a:r>
          </a:p>
          <a:p>
            <a:r>
              <a:rPr lang="en-US" dirty="0">
                <a:solidFill>
                  <a:srgbClr val="7F7F7F"/>
                </a:solidFill>
                <a:latin typeface="Calibri" pitchFamily="34" charset="0"/>
                <a:cs typeface="Calibri" pitchFamily="34" charset="0"/>
              </a:rPr>
              <a:t>Another key feature of Competency Based Interviewing is that the answers are scored against predetermined competencies such as Communication, Teamwork, Leadership or Decision-Making skills.</a:t>
            </a:r>
          </a:p>
        </p:txBody>
      </p:sp>
      <p:sp>
        <p:nvSpPr>
          <p:cNvPr id="95" name="Google Shape;95;p1"/>
          <p:cNvSpPr txBox="1"/>
          <p:nvPr/>
        </p:nvSpPr>
        <p:spPr>
          <a:xfrm>
            <a:off x="0" y="6581001"/>
            <a:ext cx="12192000" cy="276900"/>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dirty="0">
                <a:solidFill>
                  <a:schemeClr val="dk1"/>
                </a:solidFill>
                <a:latin typeface="Roboto"/>
                <a:ea typeface="Roboto"/>
                <a:cs typeface="Roboto"/>
                <a:sym typeface="Roboto"/>
              </a:rPr>
              <a:t>Want more best practices? Visit </a:t>
            </a:r>
            <a:r>
              <a:rPr lang="en-US" sz="1200" b="0" i="0" u="sng" strike="noStrike" cap="none" dirty="0">
                <a:solidFill>
                  <a:schemeClr val="accent1"/>
                </a:solidFill>
                <a:latin typeface="Roboto"/>
                <a:ea typeface="Roboto"/>
                <a:cs typeface="Roboto"/>
                <a:sym typeface="Roboto"/>
                <a:hlinkClick r:id="rId3">
                  <a:extLst>
                    <a:ext uri="{A12FA001-AC4F-418D-AE19-62706E023703}">
                      <ahyp:hlinkClr xmlns:ahyp="http://schemas.microsoft.com/office/drawing/2018/hyperlinkcolor" val="tx"/>
                    </a:ext>
                  </a:extLst>
                </a:hlinkClick>
              </a:rPr>
              <a:t>Praxie.com</a:t>
            </a:r>
            <a:endParaRPr sz="1200" b="0" i="0" u="none" strike="noStrike" cap="none" dirty="0">
              <a:solidFill>
                <a:schemeClr val="accent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title"/>
          </p:nvPr>
        </p:nvSpPr>
        <p:spPr>
          <a:xfrm>
            <a:off x="516833" y="174018"/>
            <a:ext cx="10002743" cy="704424"/>
          </a:xfrm>
          <a:prstGeom prst="rect">
            <a:avLst/>
          </a:prstGeom>
          <a:noFill/>
          <a:ln>
            <a:noFill/>
          </a:ln>
        </p:spPr>
        <p:txBody>
          <a:bodyPr spcFirstLastPara="1" wrap="square" lIns="91425" tIns="45700" rIns="91425" bIns="45700" anchor="ctr" anchorCtr="0">
            <a:normAutofit/>
          </a:bodyPr>
          <a:lstStyle/>
          <a:p>
            <a:pPr lvl="0"/>
            <a:r>
              <a:rPr lang="en-US" dirty="0"/>
              <a:t>Competency Based Interviewing Template</a:t>
            </a:r>
            <a:endParaRPr/>
          </a:p>
        </p:txBody>
      </p:sp>
      <p:sp>
        <p:nvSpPr>
          <p:cNvPr id="108" name="Google Shape;108;p3"/>
          <p:cNvSpPr txBox="1"/>
          <p:nvPr/>
        </p:nvSpPr>
        <p:spPr>
          <a:xfrm>
            <a:off x="13335" y="6582975"/>
            <a:ext cx="12192000" cy="276999"/>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dirty="0">
                <a:solidFill>
                  <a:schemeClr val="dk1"/>
                </a:solidFill>
                <a:latin typeface="Roboto"/>
                <a:ea typeface="Roboto"/>
                <a:cs typeface="Roboto"/>
                <a:sym typeface="Roboto"/>
              </a:rPr>
              <a:t>Want more best practices? Visit </a:t>
            </a:r>
            <a:r>
              <a:rPr lang="en-US" sz="1200" b="0" i="0" u="sng" strike="noStrike" cap="none" dirty="0">
                <a:solidFill>
                  <a:schemeClr val="accent1"/>
                </a:solidFill>
                <a:latin typeface="Roboto"/>
                <a:ea typeface="Roboto"/>
                <a:cs typeface="Roboto"/>
                <a:sym typeface="Roboto"/>
                <a:hlinkClick r:id="rId3">
                  <a:extLst>
                    <a:ext uri="{A12FA001-AC4F-418D-AE19-62706E023703}">
                      <ahyp:hlinkClr xmlns:ahyp="http://schemas.microsoft.com/office/drawing/2018/hyperlinkcolor" val="tx"/>
                    </a:ext>
                  </a:extLst>
                </a:hlinkClick>
              </a:rPr>
              <a:t>Praxie.com</a:t>
            </a:r>
            <a:endParaRPr sz="1200" b="0" i="0" u="none" strike="noStrike" cap="none" dirty="0">
              <a:solidFill>
                <a:schemeClr val="accent1"/>
              </a:solidFill>
              <a:latin typeface="Roboto"/>
              <a:ea typeface="Roboto"/>
              <a:cs typeface="Roboto"/>
              <a:sym typeface="Roboto"/>
            </a:endParaRPr>
          </a:p>
        </p:txBody>
      </p:sp>
      <p:graphicFrame>
        <p:nvGraphicFramePr>
          <p:cNvPr id="9" name="Table 8">
            <a:extLst>
              <a:ext uri="{FF2B5EF4-FFF2-40B4-BE49-F238E27FC236}">
                <a16:creationId xmlns:a16="http://schemas.microsoft.com/office/drawing/2014/main" id="{8D1469C2-A1E6-8342-9C14-5A0FBD812F82}"/>
              </a:ext>
            </a:extLst>
          </p:cNvPr>
          <p:cNvGraphicFramePr>
            <a:graphicFrameLocks noGrp="1"/>
          </p:cNvGraphicFramePr>
          <p:nvPr>
            <p:extLst>
              <p:ext uri="{D42A27DB-BD31-4B8C-83A1-F6EECF244321}">
                <p14:modId xmlns:p14="http://schemas.microsoft.com/office/powerpoint/2010/main" val="803412448"/>
              </p:ext>
            </p:extLst>
          </p:nvPr>
        </p:nvGraphicFramePr>
        <p:xfrm>
          <a:off x="881121" y="1313464"/>
          <a:ext cx="10456428" cy="5108895"/>
        </p:xfrm>
        <a:graphic>
          <a:graphicData uri="http://schemas.openxmlformats.org/drawingml/2006/table">
            <a:tbl>
              <a:tblPr/>
              <a:tblGrid>
                <a:gridCol w="1199521">
                  <a:extLst>
                    <a:ext uri="{9D8B030D-6E8A-4147-A177-3AD203B41FA5}">
                      <a16:colId xmlns:a16="http://schemas.microsoft.com/office/drawing/2014/main" val="2227733494"/>
                    </a:ext>
                  </a:extLst>
                </a:gridCol>
                <a:gridCol w="1853805">
                  <a:extLst>
                    <a:ext uri="{9D8B030D-6E8A-4147-A177-3AD203B41FA5}">
                      <a16:colId xmlns:a16="http://schemas.microsoft.com/office/drawing/2014/main" val="3746000989"/>
                    </a:ext>
                  </a:extLst>
                </a:gridCol>
                <a:gridCol w="2016164">
                  <a:extLst>
                    <a:ext uri="{9D8B030D-6E8A-4147-A177-3AD203B41FA5}">
                      <a16:colId xmlns:a16="http://schemas.microsoft.com/office/drawing/2014/main" val="927104405"/>
                    </a:ext>
                  </a:extLst>
                </a:gridCol>
                <a:gridCol w="1795646">
                  <a:extLst>
                    <a:ext uri="{9D8B030D-6E8A-4147-A177-3AD203B41FA5}">
                      <a16:colId xmlns:a16="http://schemas.microsoft.com/office/drawing/2014/main" val="2556182835"/>
                    </a:ext>
                  </a:extLst>
                </a:gridCol>
                <a:gridCol w="1795646">
                  <a:extLst>
                    <a:ext uri="{9D8B030D-6E8A-4147-A177-3AD203B41FA5}">
                      <a16:colId xmlns:a16="http://schemas.microsoft.com/office/drawing/2014/main" val="673526504"/>
                    </a:ext>
                  </a:extLst>
                </a:gridCol>
                <a:gridCol w="1795646">
                  <a:extLst>
                    <a:ext uri="{9D8B030D-6E8A-4147-A177-3AD203B41FA5}">
                      <a16:colId xmlns:a16="http://schemas.microsoft.com/office/drawing/2014/main" val="3076878413"/>
                    </a:ext>
                  </a:extLst>
                </a:gridCol>
              </a:tblGrid>
              <a:tr h="377504">
                <a:tc>
                  <a:txBody>
                    <a:bodyPr/>
                    <a:lstStyle/>
                    <a:p>
                      <a:pPr algn="l" fontAlgn="ctr"/>
                      <a:r>
                        <a:rPr lang="en-US" sz="1200" b="0" i="0" u="none" strike="noStrike" dirty="0">
                          <a:solidFill>
                            <a:srgbClr val="FFFFFF"/>
                          </a:solidFill>
                          <a:effectLst/>
                          <a:latin typeface="Calibri" panose="020F0502020204030204" pitchFamily="34" charset="0"/>
                        </a:rPr>
                        <a:t>  Interviewed by:</a:t>
                      </a:r>
                    </a:p>
                  </a:txBody>
                  <a:tcPr marL="6606" marR="6606" marT="660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488EFD"/>
                    </a:solidFill>
                  </a:tcPr>
                </a:tc>
                <a:tc>
                  <a:txBody>
                    <a:bodyPr/>
                    <a:lstStyle/>
                    <a:p>
                      <a:pPr algn="l" fontAlgn="ctr"/>
                      <a:r>
                        <a:rPr lang="en-US" sz="1200" b="0" i="0" u="none" strike="noStrike" dirty="0">
                          <a:solidFill>
                            <a:srgbClr val="FFFFFF"/>
                          </a:solidFill>
                          <a:effectLst/>
                          <a:latin typeface="Calibri" panose="020F0502020204030204" pitchFamily="34" charset="0"/>
                        </a:rPr>
                        <a:t> </a:t>
                      </a:r>
                    </a:p>
                  </a:txBody>
                  <a:tcPr marL="6606" marR="6606" marT="660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488EFD"/>
                    </a:solidFill>
                  </a:tcPr>
                </a:tc>
                <a:tc>
                  <a:txBody>
                    <a:bodyPr/>
                    <a:lstStyle/>
                    <a:p>
                      <a:pPr algn="l" fontAlgn="ctr"/>
                      <a:r>
                        <a:rPr lang="en-US" sz="1200" b="0" i="0" u="none" strike="noStrike" dirty="0">
                          <a:solidFill>
                            <a:srgbClr val="FFFFFF"/>
                          </a:solidFill>
                          <a:effectLst/>
                          <a:latin typeface="Calibri" panose="020F0502020204030204" pitchFamily="34" charset="0"/>
                        </a:rPr>
                        <a:t> Position:</a:t>
                      </a:r>
                    </a:p>
                  </a:txBody>
                  <a:tcPr marL="6606" marR="6606" marT="660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488EFD"/>
                    </a:solidFill>
                  </a:tcPr>
                </a:tc>
                <a:tc>
                  <a:txBody>
                    <a:bodyPr/>
                    <a:lstStyle/>
                    <a:p>
                      <a:pPr algn="l" fontAlgn="ctr"/>
                      <a:r>
                        <a:rPr lang="en-US" sz="1200" b="0" i="0" u="none" strike="noStrike" dirty="0">
                          <a:solidFill>
                            <a:srgbClr val="FFFFFF"/>
                          </a:solidFill>
                          <a:effectLst/>
                          <a:latin typeface="Calibri" panose="020F0502020204030204" pitchFamily="34" charset="0"/>
                        </a:rPr>
                        <a:t> Date:</a:t>
                      </a:r>
                    </a:p>
                  </a:txBody>
                  <a:tcPr marL="6606" marR="6606" marT="660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488EFD"/>
                    </a:solidFill>
                  </a:tcPr>
                </a:tc>
                <a:tc>
                  <a:txBody>
                    <a:bodyPr/>
                    <a:lstStyle/>
                    <a:p>
                      <a:pPr algn="l" fontAlgn="ctr"/>
                      <a:endParaRPr lang="en-US" sz="1200" b="0" i="0" u="none" strike="noStrike" dirty="0">
                        <a:solidFill>
                          <a:srgbClr val="FFFFFF"/>
                        </a:solidFill>
                        <a:effectLst/>
                        <a:latin typeface="Calibri" panose="020F0502020204030204" pitchFamily="34" charset="0"/>
                      </a:endParaRPr>
                    </a:p>
                  </a:txBody>
                  <a:tcPr marL="6606" marR="6606" marT="660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488EFD"/>
                    </a:solidFill>
                  </a:tcPr>
                </a:tc>
                <a:tc>
                  <a:txBody>
                    <a:bodyPr/>
                    <a:lstStyle/>
                    <a:p>
                      <a:pPr algn="l" fontAlgn="ctr"/>
                      <a:endParaRPr lang="en-US" sz="1200" b="0" i="0" u="none" strike="noStrike" dirty="0">
                        <a:solidFill>
                          <a:srgbClr val="FFFFFF"/>
                        </a:solidFill>
                        <a:effectLst/>
                        <a:latin typeface="Calibri" panose="020F0502020204030204" pitchFamily="34" charset="0"/>
                      </a:endParaRPr>
                    </a:p>
                  </a:txBody>
                  <a:tcPr marL="6606" marR="6606" marT="660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488EFD"/>
                    </a:solidFill>
                  </a:tcPr>
                </a:tc>
                <a:extLst>
                  <a:ext uri="{0D108BD9-81ED-4DB2-BD59-A6C34878D82A}">
                    <a16:rowId xmlns:a16="http://schemas.microsoft.com/office/drawing/2014/main" val="4143631352"/>
                  </a:ext>
                </a:extLst>
              </a:tr>
              <a:tr h="729842">
                <a:tc>
                  <a:txBody>
                    <a:bodyPr/>
                    <a:lstStyle/>
                    <a:p>
                      <a:pPr marL="0" indent="0" algn="ctr" fontAlgn="ctr">
                        <a:buFont typeface="Arial" panose="020B0604020202020204" pitchFamily="34" charset="0"/>
                        <a:buNone/>
                      </a:pPr>
                      <a:r>
                        <a:rPr lang="en-US" sz="1200" b="1" i="0" u="none" strike="noStrike" dirty="0">
                          <a:solidFill>
                            <a:schemeClr val="tx1"/>
                          </a:solidFill>
                          <a:effectLst/>
                          <a:latin typeface="Calibri" panose="020F0502020204030204" pitchFamily="34" charset="0"/>
                          <a:cs typeface="Calibri" panose="020F0502020204030204" pitchFamily="34" charset="0"/>
                        </a:rPr>
                        <a:t>Competencies</a:t>
                      </a:r>
                    </a:p>
                  </a:txBody>
                  <a:tcPr marL="6606" marR="6606" marT="660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chemeClr val="accent5">
                        <a:lumMod val="20000"/>
                        <a:lumOff val="80000"/>
                      </a:schemeClr>
                    </a:solidFill>
                  </a:tcPr>
                </a:tc>
                <a:tc>
                  <a:txBody>
                    <a:bodyPr/>
                    <a:lstStyle/>
                    <a:p>
                      <a:pPr algn="ctr"/>
                      <a:r>
                        <a:rPr lang="en-US" sz="1200" b="1" dirty="0">
                          <a:latin typeface="Calibri" panose="020F0502020204030204" pitchFamily="34" charset="0"/>
                          <a:cs typeface="Calibri" panose="020F0502020204030204" pitchFamily="34" charset="0"/>
                        </a:rPr>
                        <a:t>Description</a:t>
                      </a:r>
                    </a:p>
                  </a:txBody>
                  <a:tcPr marL="6606" marR="6606" marT="660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chemeClr val="accent5">
                        <a:lumMod val="20000"/>
                        <a:lumOff val="80000"/>
                      </a:schemeClr>
                    </a:solidFill>
                  </a:tcPr>
                </a:tc>
                <a:tc>
                  <a:txBody>
                    <a:bodyPr/>
                    <a:lstStyle/>
                    <a:p>
                      <a:pPr marL="0" indent="0" algn="ctr" fontAlgn="ctr">
                        <a:buFont typeface="Arial" panose="020B0604020202020204" pitchFamily="34" charset="0"/>
                        <a:buNone/>
                      </a:pPr>
                      <a:r>
                        <a:rPr lang="en-US" sz="1200" b="1" i="0" u="none" strike="noStrike" dirty="0">
                          <a:solidFill>
                            <a:schemeClr val="tx1"/>
                          </a:solidFill>
                          <a:effectLst/>
                          <a:latin typeface="Calibri" panose="020F0502020204030204" pitchFamily="34" charset="0"/>
                          <a:cs typeface="Calibri" panose="020F0502020204030204" pitchFamily="34" charset="0"/>
                        </a:rPr>
                        <a:t>Candidate 1 Name</a:t>
                      </a:r>
                    </a:p>
                  </a:txBody>
                  <a:tcPr marL="6606" marR="6606" marT="660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chemeClr val="accent5">
                        <a:lumMod val="20000"/>
                        <a:lumOff val="80000"/>
                      </a:schemeClr>
                    </a:solidFill>
                  </a:tcPr>
                </a:tc>
                <a:tc>
                  <a:txBody>
                    <a:bodyPr/>
                    <a:lstStyle/>
                    <a:p>
                      <a:pPr marL="0" indent="0" algn="ctr" fontAlgn="ctr">
                        <a:buFont typeface="Arial" panose="020B0604020202020204" pitchFamily="34" charset="0"/>
                        <a:buNone/>
                      </a:pPr>
                      <a:r>
                        <a:rPr lang="en-US" sz="1200" b="1" i="0" u="none" strike="noStrike" dirty="0">
                          <a:solidFill>
                            <a:schemeClr val="tx1"/>
                          </a:solidFill>
                          <a:effectLst/>
                          <a:latin typeface="Calibri" panose="020F0502020204030204" pitchFamily="34" charset="0"/>
                          <a:cs typeface="Calibri" panose="020F0502020204030204" pitchFamily="34" charset="0"/>
                        </a:rPr>
                        <a:t>Candidate 2 Name</a:t>
                      </a:r>
                    </a:p>
                  </a:txBody>
                  <a:tcPr marL="6606" marR="6606" marT="660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en-US" sz="1200" b="1" i="0" u="none" strike="noStrike"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ctr"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kern="1200" dirty="0">
                          <a:solidFill>
                            <a:schemeClr val="tx1"/>
                          </a:solidFill>
                          <a:effectLst/>
                          <a:latin typeface="Calibri" panose="020F0502020204030204" pitchFamily="34" charset="0"/>
                          <a:ea typeface="+mn-ea"/>
                          <a:cs typeface="Calibri" panose="020F0502020204030204" pitchFamily="34" charset="0"/>
                        </a:rPr>
                        <a:t>Candidate 3 Name</a:t>
                      </a:r>
                    </a:p>
                    <a:p>
                      <a:pPr marL="0" marR="0" lvl="0" indent="0" algn="ctr"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en-US" sz="1200" b="1" i="0" u="none" strike="noStrike" kern="1200" dirty="0">
                        <a:solidFill>
                          <a:schemeClr val="tx1"/>
                        </a:solidFill>
                        <a:effectLst/>
                        <a:latin typeface="Calibri" panose="020F0502020204030204" pitchFamily="34" charset="0"/>
                        <a:ea typeface="+mn-ea"/>
                        <a:cs typeface="Calibri" panose="020F0502020204030204" pitchFamily="34" charset="0"/>
                      </a:endParaRPr>
                    </a:p>
                  </a:txBody>
                  <a:tcPr marL="6606" marR="6606" marT="660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en-US" sz="1200" b="1" i="0" u="none" strike="noStrike"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ctr"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kern="1200" dirty="0">
                          <a:solidFill>
                            <a:schemeClr val="tx1"/>
                          </a:solidFill>
                          <a:effectLst/>
                          <a:latin typeface="Calibri" panose="020F0502020204030204" pitchFamily="34" charset="0"/>
                          <a:ea typeface="+mn-ea"/>
                          <a:cs typeface="Calibri" panose="020F0502020204030204" pitchFamily="34" charset="0"/>
                        </a:rPr>
                        <a:t>Candidate 4 Name</a:t>
                      </a:r>
                    </a:p>
                    <a:p>
                      <a:pPr marL="0" indent="0" algn="ctr" defTabSz="914400" rtl="0" eaLnBrk="1" fontAlgn="ctr" latinLnBrk="0" hangingPunct="1">
                        <a:buFont typeface="Arial" panose="020B0604020202020204" pitchFamily="34" charset="0"/>
                        <a:buNone/>
                      </a:pPr>
                      <a:endParaRPr lang="en-US" sz="1200" b="1" i="0" u="none" strike="noStrike" kern="1200" dirty="0">
                        <a:solidFill>
                          <a:schemeClr val="tx1"/>
                        </a:solidFill>
                        <a:effectLst/>
                        <a:latin typeface="Calibri" panose="020F0502020204030204" pitchFamily="34" charset="0"/>
                        <a:ea typeface="+mn-ea"/>
                        <a:cs typeface="Calibri" panose="020F0502020204030204" pitchFamily="34" charset="0"/>
                      </a:endParaRPr>
                    </a:p>
                  </a:txBody>
                  <a:tcPr marL="6606" marR="6606" marT="660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212636562"/>
                  </a:ext>
                </a:extLst>
              </a:tr>
              <a:tr h="729842">
                <a:tc>
                  <a:txBody>
                    <a:bodyPr/>
                    <a:lstStyle/>
                    <a:p>
                      <a:pPr algn="ctr" fontAlgn="ctr"/>
                      <a:r>
                        <a:rPr lang="en-US" sz="1400" b="1" i="0" u="none" strike="noStrike" dirty="0">
                          <a:solidFill>
                            <a:schemeClr val="tx1"/>
                          </a:solidFill>
                          <a:effectLst/>
                          <a:latin typeface="Calibri" panose="020F0502020204030204" pitchFamily="34" charset="0"/>
                          <a:cs typeface="Calibri" panose="020F0502020204030204" pitchFamily="34" charset="0"/>
                        </a:rPr>
                        <a:t>Ability</a:t>
                      </a:r>
                    </a:p>
                  </a:txBody>
                  <a:tcPr marL="6606" marR="6606" marT="660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200" b="0" i="0" u="none" strike="noStrike" kern="1200" dirty="0">
                          <a:solidFill>
                            <a:schemeClr val="tx1"/>
                          </a:solidFill>
                          <a:effectLst/>
                          <a:latin typeface="Calibri" panose="020F0502020204030204" pitchFamily="34" charset="0"/>
                          <a:ea typeface="+mn-ea"/>
                          <a:cs typeface="Calibri" panose="020F0502020204030204" pitchFamily="34" charset="0"/>
                        </a:rPr>
                        <a:t> Ability to perform to the specified standard</a:t>
                      </a:r>
                    </a:p>
                  </a:txBody>
                  <a:tcPr marL="6606" marR="6606" marT="660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endParaRPr lang="en-US" sz="1100" b="0" i="0" u="none" strike="noStrike" kern="1200" dirty="0">
                        <a:solidFill>
                          <a:schemeClr val="tx1"/>
                        </a:solidFill>
                        <a:effectLst/>
                        <a:latin typeface="Calibri" panose="020F0502020204030204" pitchFamily="34" charset="0"/>
                        <a:ea typeface="+mn-ea"/>
                        <a:cs typeface="Calibri" panose="020F0502020204030204" pitchFamily="34" charset="0"/>
                      </a:endParaRPr>
                    </a:p>
                  </a:txBody>
                  <a:tcPr marL="6606" marR="6606" marT="660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b="0" i="0" u="none" strike="noStrike" kern="1200" dirty="0">
                          <a:solidFill>
                            <a:schemeClr val="tx1"/>
                          </a:solidFill>
                          <a:effectLst/>
                          <a:latin typeface="Calibri" panose="020F0502020204030204" pitchFamily="34" charset="0"/>
                          <a:ea typeface="+mn-ea"/>
                          <a:cs typeface="Calibri" panose="020F0502020204030204" pitchFamily="34" charset="0"/>
                        </a:rPr>
                        <a:t> </a:t>
                      </a:r>
                    </a:p>
                  </a:txBody>
                  <a:tcPr marL="6606" marR="6606" marT="6606"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chemeClr val="bg1"/>
                    </a:solidFill>
                  </a:tcPr>
                </a:tc>
                <a:tc>
                  <a:txBody>
                    <a:bodyPr/>
                    <a:lstStyle/>
                    <a:p>
                      <a:pPr marL="0" algn="ctr" defTabSz="914400" rtl="0" eaLnBrk="1" fontAlgn="ctr" latinLnBrk="0" hangingPunct="1"/>
                      <a:endParaRPr lang="en-US" sz="1100" b="0" i="0" u="none" strike="noStrike" kern="1200" dirty="0">
                        <a:solidFill>
                          <a:schemeClr val="tx1"/>
                        </a:solidFill>
                        <a:effectLst/>
                        <a:latin typeface="Calibri" panose="020F0502020204030204" pitchFamily="34" charset="0"/>
                        <a:ea typeface="+mn-ea"/>
                        <a:cs typeface="Calibri" panose="020F0502020204030204" pitchFamily="34" charset="0"/>
                      </a:endParaRPr>
                    </a:p>
                  </a:txBody>
                  <a:tcPr marL="6606" marR="6606" marT="6606"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chemeClr val="bg1"/>
                    </a:solidFill>
                  </a:tcPr>
                </a:tc>
                <a:tc>
                  <a:txBody>
                    <a:bodyPr/>
                    <a:lstStyle/>
                    <a:p>
                      <a:pPr marL="0" algn="ctr" defTabSz="914400" rtl="0" eaLnBrk="1" fontAlgn="ctr" latinLnBrk="0" hangingPunct="1"/>
                      <a:endParaRPr lang="en-US" sz="1100" b="0" i="0" u="none" strike="noStrike" kern="1200" dirty="0">
                        <a:solidFill>
                          <a:schemeClr val="tx1"/>
                        </a:solidFill>
                        <a:effectLst/>
                        <a:latin typeface="Calibri" panose="020F0502020204030204" pitchFamily="34" charset="0"/>
                        <a:ea typeface="+mn-ea"/>
                        <a:cs typeface="Calibri" panose="020F0502020204030204" pitchFamily="34" charset="0"/>
                      </a:endParaRPr>
                    </a:p>
                  </a:txBody>
                  <a:tcPr marL="6606" marR="6606" marT="6606"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chemeClr val="bg1"/>
                    </a:solidFill>
                  </a:tcPr>
                </a:tc>
                <a:extLst>
                  <a:ext uri="{0D108BD9-81ED-4DB2-BD59-A6C34878D82A}">
                    <a16:rowId xmlns:a16="http://schemas.microsoft.com/office/drawing/2014/main" val="3156888545"/>
                  </a:ext>
                </a:extLst>
              </a:tr>
              <a:tr h="729842">
                <a:tc>
                  <a:txBody>
                    <a:bodyPr/>
                    <a:lstStyle/>
                    <a:p>
                      <a:pPr algn="ctr" fontAlgn="ctr"/>
                      <a:r>
                        <a:rPr lang="en-US" sz="1400" b="1" i="0" u="none" strike="noStrike" dirty="0">
                          <a:solidFill>
                            <a:schemeClr val="tx1"/>
                          </a:solidFill>
                          <a:effectLst/>
                          <a:latin typeface="Calibri" panose="020F0502020204030204" pitchFamily="34" charset="0"/>
                          <a:cs typeface="Calibri" panose="020F0502020204030204" pitchFamily="34" charset="0"/>
                        </a:rPr>
                        <a:t>Technical</a:t>
                      </a:r>
                    </a:p>
                  </a:txBody>
                  <a:tcPr marL="6606" marR="6606" marT="660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200" b="0" i="0" u="none" strike="noStrike" kern="1200" dirty="0">
                          <a:solidFill>
                            <a:schemeClr val="tx1"/>
                          </a:solidFill>
                          <a:effectLst/>
                          <a:latin typeface="Calibri" panose="020F0502020204030204" pitchFamily="34" charset="0"/>
                          <a:ea typeface="+mn-ea"/>
                          <a:cs typeface="Calibri" panose="020F0502020204030204" pitchFamily="34" charset="0"/>
                        </a:rPr>
                        <a:t>Demonstrates specific knowledge, skills and qualifications of the position</a:t>
                      </a:r>
                    </a:p>
                  </a:txBody>
                  <a:tcPr marL="6606" marR="6606" marT="660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endParaRPr lang="en-US" sz="1100" b="0" i="0" u="none" strike="noStrike" kern="1200" dirty="0">
                        <a:solidFill>
                          <a:schemeClr val="tx1"/>
                        </a:solidFill>
                        <a:effectLst/>
                        <a:latin typeface="Calibri" panose="020F0502020204030204" pitchFamily="34" charset="0"/>
                        <a:ea typeface="+mn-ea"/>
                        <a:cs typeface="Calibri" panose="020F0502020204030204" pitchFamily="34" charset="0"/>
                      </a:endParaRPr>
                    </a:p>
                  </a:txBody>
                  <a:tcPr marL="6606" marR="6606" marT="660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b="0" i="0" u="none" strike="noStrike" kern="1200" dirty="0">
                          <a:solidFill>
                            <a:schemeClr val="tx1"/>
                          </a:solidFill>
                          <a:effectLst/>
                          <a:latin typeface="Calibri" panose="020F0502020204030204" pitchFamily="34" charset="0"/>
                          <a:ea typeface="+mn-ea"/>
                          <a:cs typeface="Calibri" panose="020F0502020204030204" pitchFamily="34" charset="0"/>
                        </a:rPr>
                        <a:t> </a:t>
                      </a:r>
                    </a:p>
                  </a:txBody>
                  <a:tcPr marL="6606" marR="6606" marT="6606"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chemeClr val="bg1"/>
                    </a:solidFill>
                  </a:tcPr>
                </a:tc>
                <a:tc>
                  <a:txBody>
                    <a:bodyPr/>
                    <a:lstStyle/>
                    <a:p>
                      <a:pPr marL="0" algn="ctr" defTabSz="914400" rtl="0" eaLnBrk="1" fontAlgn="ctr" latinLnBrk="0" hangingPunct="1"/>
                      <a:endParaRPr lang="en-US" sz="1100" b="0" i="0" u="none" strike="noStrike" kern="1200" dirty="0">
                        <a:solidFill>
                          <a:schemeClr val="tx1"/>
                        </a:solidFill>
                        <a:effectLst/>
                        <a:latin typeface="Calibri" panose="020F0502020204030204" pitchFamily="34" charset="0"/>
                        <a:ea typeface="+mn-ea"/>
                        <a:cs typeface="Calibri" panose="020F0502020204030204" pitchFamily="34" charset="0"/>
                      </a:endParaRPr>
                    </a:p>
                  </a:txBody>
                  <a:tcPr marL="6606" marR="6606" marT="6606"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chemeClr val="bg1"/>
                    </a:solidFill>
                  </a:tcPr>
                </a:tc>
                <a:tc>
                  <a:txBody>
                    <a:bodyPr/>
                    <a:lstStyle/>
                    <a:p>
                      <a:pPr marL="0" algn="ctr" defTabSz="914400" rtl="0" eaLnBrk="1" fontAlgn="ctr" latinLnBrk="0" hangingPunct="1"/>
                      <a:endParaRPr lang="en-US" sz="1100" b="0" i="0" u="none" strike="noStrike" kern="1200" dirty="0">
                        <a:solidFill>
                          <a:schemeClr val="tx1"/>
                        </a:solidFill>
                        <a:effectLst/>
                        <a:latin typeface="Calibri" panose="020F0502020204030204" pitchFamily="34" charset="0"/>
                        <a:ea typeface="+mn-ea"/>
                        <a:cs typeface="Calibri" panose="020F0502020204030204" pitchFamily="34" charset="0"/>
                      </a:endParaRPr>
                    </a:p>
                  </a:txBody>
                  <a:tcPr marL="6606" marR="6606" marT="6606"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chemeClr val="bg1"/>
                    </a:solidFill>
                  </a:tcPr>
                </a:tc>
                <a:extLst>
                  <a:ext uri="{0D108BD9-81ED-4DB2-BD59-A6C34878D82A}">
                    <a16:rowId xmlns:a16="http://schemas.microsoft.com/office/drawing/2014/main" val="1368910280"/>
                  </a:ext>
                </a:extLst>
              </a:tr>
              <a:tr h="855677">
                <a:tc>
                  <a:txBody>
                    <a:bodyPr/>
                    <a:lstStyle/>
                    <a:p>
                      <a:pPr algn="ctr" fontAlgn="ctr"/>
                      <a:r>
                        <a:rPr lang="en-US" sz="1400" b="1" i="0" u="none" strike="noStrike" dirty="0">
                          <a:solidFill>
                            <a:schemeClr val="tx1"/>
                          </a:solidFill>
                          <a:effectLst/>
                          <a:latin typeface="Calibri" panose="020F0502020204030204" pitchFamily="34" charset="0"/>
                          <a:cs typeface="Calibri" panose="020F0502020204030204" pitchFamily="34" charset="0"/>
                        </a:rPr>
                        <a:t>Behaviors</a:t>
                      </a:r>
                    </a:p>
                  </a:txBody>
                  <a:tcPr marL="6606" marR="6606" marT="660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200" b="0" i="0" u="none" strike="noStrike" kern="1200" dirty="0">
                          <a:solidFill>
                            <a:schemeClr val="tx1"/>
                          </a:solidFill>
                          <a:effectLst/>
                          <a:latin typeface="Calibri" panose="020F0502020204030204" pitchFamily="34" charset="0"/>
                          <a:ea typeface="+mn-ea"/>
                          <a:cs typeface="Calibri" panose="020F0502020204030204" pitchFamily="34" charset="0"/>
                        </a:rPr>
                        <a:t>The personality traits important for </a:t>
                      </a:r>
                      <a:r>
                        <a:rPr lang="en-US" sz="1200" b="0" i="0" u="none" strike="noStrike" kern="1200">
                          <a:solidFill>
                            <a:schemeClr val="tx1"/>
                          </a:solidFill>
                          <a:effectLst/>
                          <a:latin typeface="Calibri" panose="020F0502020204030204" pitchFamily="34" charset="0"/>
                          <a:ea typeface="+mn-ea"/>
                          <a:cs typeface="Calibri" panose="020F0502020204030204" pitchFamily="34" charset="0"/>
                        </a:rPr>
                        <a:t>successful results </a:t>
                      </a:r>
                      <a:r>
                        <a:rPr lang="en-US" sz="1200" b="0" i="0" u="none" strike="noStrike" kern="1200" dirty="0">
                          <a:solidFill>
                            <a:schemeClr val="tx1"/>
                          </a:solidFill>
                          <a:effectLst/>
                          <a:latin typeface="Calibri" panose="020F0502020204030204" pitchFamily="34" charset="0"/>
                          <a:ea typeface="+mn-ea"/>
                          <a:cs typeface="Calibri" panose="020F0502020204030204" pitchFamily="34" charset="0"/>
                        </a:rPr>
                        <a:t>in the job</a:t>
                      </a:r>
                    </a:p>
                  </a:txBody>
                  <a:tcPr marL="6606" marR="6606" marT="660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endParaRPr lang="en-US" sz="1100" b="0" i="0" u="none" strike="noStrike" kern="1200" dirty="0">
                        <a:solidFill>
                          <a:schemeClr val="tx1"/>
                        </a:solidFill>
                        <a:effectLst/>
                        <a:latin typeface="Calibri" panose="020F0502020204030204" pitchFamily="34" charset="0"/>
                        <a:ea typeface="+mn-ea"/>
                        <a:cs typeface="Calibri" panose="020F0502020204030204" pitchFamily="34" charset="0"/>
                      </a:endParaRPr>
                    </a:p>
                  </a:txBody>
                  <a:tcPr marL="6606" marR="6606" marT="660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b="0" i="0" u="none" strike="noStrike" kern="1200" dirty="0">
                          <a:solidFill>
                            <a:schemeClr val="tx1"/>
                          </a:solidFill>
                          <a:effectLst/>
                          <a:latin typeface="Calibri" panose="020F0502020204030204" pitchFamily="34" charset="0"/>
                          <a:ea typeface="+mn-ea"/>
                          <a:cs typeface="Calibri" panose="020F0502020204030204" pitchFamily="34" charset="0"/>
                        </a:rPr>
                        <a:t> </a:t>
                      </a:r>
                    </a:p>
                  </a:txBody>
                  <a:tcPr marL="6606" marR="6606" marT="6606"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chemeClr val="bg1"/>
                    </a:solidFill>
                  </a:tcPr>
                </a:tc>
                <a:tc>
                  <a:txBody>
                    <a:bodyPr/>
                    <a:lstStyle/>
                    <a:p>
                      <a:pPr marL="0" algn="ctr" defTabSz="914400" rtl="0" eaLnBrk="1" fontAlgn="ctr" latinLnBrk="0" hangingPunct="1"/>
                      <a:endParaRPr lang="en-US" sz="1100" b="0" i="0" u="none" strike="noStrike" kern="1200" dirty="0">
                        <a:solidFill>
                          <a:schemeClr val="tx1"/>
                        </a:solidFill>
                        <a:effectLst/>
                        <a:latin typeface="Calibri" panose="020F0502020204030204" pitchFamily="34" charset="0"/>
                        <a:ea typeface="+mn-ea"/>
                        <a:cs typeface="Calibri" panose="020F0502020204030204" pitchFamily="34" charset="0"/>
                      </a:endParaRPr>
                    </a:p>
                  </a:txBody>
                  <a:tcPr marL="6606" marR="6606" marT="6606"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chemeClr val="bg1"/>
                    </a:solidFill>
                  </a:tcPr>
                </a:tc>
                <a:tc>
                  <a:txBody>
                    <a:bodyPr/>
                    <a:lstStyle/>
                    <a:p>
                      <a:pPr marL="0" algn="ctr" defTabSz="914400" rtl="0" eaLnBrk="1" fontAlgn="ctr" latinLnBrk="0" hangingPunct="1"/>
                      <a:endParaRPr lang="en-US" sz="1100" b="0" i="0" u="none" strike="noStrike" kern="1200" dirty="0">
                        <a:solidFill>
                          <a:schemeClr val="tx1"/>
                        </a:solidFill>
                        <a:effectLst/>
                        <a:latin typeface="Calibri" panose="020F0502020204030204" pitchFamily="34" charset="0"/>
                        <a:ea typeface="+mn-ea"/>
                        <a:cs typeface="Calibri" panose="020F0502020204030204" pitchFamily="34" charset="0"/>
                      </a:endParaRPr>
                    </a:p>
                  </a:txBody>
                  <a:tcPr marL="6606" marR="6606" marT="6606"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chemeClr val="bg1"/>
                    </a:solidFill>
                  </a:tcPr>
                </a:tc>
                <a:extLst>
                  <a:ext uri="{0D108BD9-81ED-4DB2-BD59-A6C34878D82A}">
                    <a16:rowId xmlns:a16="http://schemas.microsoft.com/office/drawing/2014/main" val="1982367927"/>
                  </a:ext>
                </a:extLst>
              </a:tr>
              <a:tr h="956346">
                <a:tc>
                  <a:txBody>
                    <a:bodyPr/>
                    <a:lstStyle/>
                    <a:p>
                      <a:pPr algn="ctr" fontAlgn="ctr"/>
                      <a:r>
                        <a:rPr lang="en-US" sz="1400" b="1" i="0" u="none" strike="noStrike" dirty="0">
                          <a:solidFill>
                            <a:schemeClr val="tx1"/>
                          </a:solidFill>
                          <a:effectLst/>
                          <a:latin typeface="Calibri" panose="020F0502020204030204" pitchFamily="34" charset="0"/>
                          <a:cs typeface="Calibri" panose="020F0502020204030204" pitchFamily="34" charset="0"/>
                        </a:rPr>
                        <a:t>Strengths</a:t>
                      </a:r>
                    </a:p>
                  </a:txBody>
                  <a:tcPr marL="6606" marR="6606" marT="660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200" b="0" i="0" u="none" strike="noStrike" kern="1200" dirty="0">
                          <a:solidFill>
                            <a:schemeClr val="tx1"/>
                          </a:solidFill>
                          <a:effectLst/>
                          <a:latin typeface="Calibri" panose="020F0502020204030204" pitchFamily="34" charset="0"/>
                          <a:ea typeface="+mn-ea"/>
                          <a:cs typeface="Calibri" panose="020F0502020204030204" pitchFamily="34" charset="0"/>
                        </a:rPr>
                        <a:t>Skills and Expertise</a:t>
                      </a:r>
                    </a:p>
                  </a:txBody>
                  <a:tcPr marL="6606" marR="6606" marT="660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endParaRPr lang="en-US" sz="1100" b="0" i="0" u="none" strike="noStrike" kern="1200" dirty="0">
                        <a:solidFill>
                          <a:schemeClr val="tx1"/>
                        </a:solidFill>
                        <a:effectLst/>
                        <a:latin typeface="Calibri" panose="020F0502020204030204" pitchFamily="34" charset="0"/>
                        <a:ea typeface="+mn-ea"/>
                        <a:cs typeface="Calibri" panose="020F0502020204030204" pitchFamily="34" charset="0"/>
                      </a:endParaRPr>
                    </a:p>
                  </a:txBody>
                  <a:tcPr marL="6606" marR="6606" marT="660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b="0" i="0" u="none" strike="noStrike" kern="1200" dirty="0">
                          <a:solidFill>
                            <a:schemeClr val="tx1"/>
                          </a:solidFill>
                          <a:effectLst/>
                          <a:latin typeface="Calibri" panose="020F0502020204030204" pitchFamily="34" charset="0"/>
                          <a:ea typeface="+mn-ea"/>
                          <a:cs typeface="Calibri" panose="020F0502020204030204" pitchFamily="34" charset="0"/>
                        </a:rPr>
                        <a:t> </a:t>
                      </a:r>
                    </a:p>
                  </a:txBody>
                  <a:tcPr marL="6606" marR="6606" marT="6606"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chemeClr val="bg1"/>
                    </a:solidFill>
                  </a:tcPr>
                </a:tc>
                <a:tc>
                  <a:txBody>
                    <a:bodyPr/>
                    <a:lstStyle/>
                    <a:p>
                      <a:pPr marL="0" algn="ctr" defTabSz="914400" rtl="0" eaLnBrk="1" fontAlgn="ctr" latinLnBrk="0" hangingPunct="1"/>
                      <a:endParaRPr lang="en-US" sz="1100" b="0" i="0" u="none" strike="noStrike" kern="1200" dirty="0">
                        <a:solidFill>
                          <a:schemeClr val="tx1"/>
                        </a:solidFill>
                        <a:effectLst/>
                        <a:latin typeface="Calibri" panose="020F0502020204030204" pitchFamily="34" charset="0"/>
                        <a:ea typeface="+mn-ea"/>
                        <a:cs typeface="Calibri" panose="020F0502020204030204" pitchFamily="34" charset="0"/>
                      </a:endParaRPr>
                    </a:p>
                  </a:txBody>
                  <a:tcPr marL="6606" marR="6606" marT="6606"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chemeClr val="bg1"/>
                    </a:solidFill>
                  </a:tcPr>
                </a:tc>
                <a:tc>
                  <a:txBody>
                    <a:bodyPr/>
                    <a:lstStyle/>
                    <a:p>
                      <a:pPr marL="0" algn="ctr" defTabSz="914400" rtl="0" eaLnBrk="1" fontAlgn="ctr" latinLnBrk="0" hangingPunct="1"/>
                      <a:endParaRPr lang="en-US" sz="1100" b="0" i="0" u="none" strike="noStrike" kern="1200" dirty="0">
                        <a:solidFill>
                          <a:schemeClr val="tx1"/>
                        </a:solidFill>
                        <a:effectLst/>
                        <a:latin typeface="Calibri" panose="020F0502020204030204" pitchFamily="34" charset="0"/>
                        <a:ea typeface="+mn-ea"/>
                        <a:cs typeface="Calibri" panose="020F0502020204030204" pitchFamily="34" charset="0"/>
                      </a:endParaRPr>
                    </a:p>
                  </a:txBody>
                  <a:tcPr marL="6606" marR="6606" marT="6606"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chemeClr val="bg1"/>
                    </a:solidFill>
                  </a:tcPr>
                </a:tc>
                <a:extLst>
                  <a:ext uri="{0D108BD9-81ED-4DB2-BD59-A6C34878D82A}">
                    <a16:rowId xmlns:a16="http://schemas.microsoft.com/office/drawing/2014/main" val="1295831157"/>
                  </a:ext>
                </a:extLst>
              </a:tr>
              <a:tr h="729842">
                <a:tc>
                  <a:txBody>
                    <a:bodyPr/>
                    <a:lstStyle/>
                    <a:p>
                      <a:pPr algn="ctr" fontAlgn="ctr"/>
                      <a:r>
                        <a:rPr lang="en-US" sz="1400" b="1" i="0" u="none" strike="noStrike" dirty="0">
                          <a:solidFill>
                            <a:schemeClr val="tx1"/>
                          </a:solidFill>
                          <a:effectLst/>
                          <a:latin typeface="Calibri" panose="020F0502020204030204" pitchFamily="34" charset="0"/>
                          <a:cs typeface="Calibri" panose="020F0502020204030204" pitchFamily="34" charset="0"/>
                        </a:rPr>
                        <a:t>Experience</a:t>
                      </a:r>
                    </a:p>
                  </a:txBody>
                  <a:tcPr marL="6606" marR="6606" marT="660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200" b="0" i="0" u="none" strike="noStrike" kern="1200" dirty="0">
                          <a:solidFill>
                            <a:schemeClr val="tx1"/>
                          </a:solidFill>
                          <a:effectLst/>
                          <a:latin typeface="Calibri" panose="020F0502020204030204" pitchFamily="34" charset="0"/>
                          <a:ea typeface="+mn-ea"/>
                          <a:cs typeface="Calibri" panose="020F0502020204030204" pitchFamily="34" charset="0"/>
                        </a:rPr>
                        <a:t>Mastery in any activity gained through exposure to it</a:t>
                      </a:r>
                    </a:p>
                  </a:txBody>
                  <a:tcPr marL="6606" marR="6606" marT="660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endParaRPr lang="en-US" sz="1100" b="0" i="0" u="none" strike="noStrike" kern="1200" dirty="0">
                        <a:solidFill>
                          <a:schemeClr val="tx1"/>
                        </a:solidFill>
                        <a:effectLst/>
                        <a:latin typeface="Calibri" panose="020F0502020204030204" pitchFamily="34" charset="0"/>
                        <a:ea typeface="+mn-ea"/>
                        <a:cs typeface="Calibri" panose="020F0502020204030204" pitchFamily="34" charset="0"/>
                      </a:endParaRPr>
                    </a:p>
                  </a:txBody>
                  <a:tcPr marL="6606" marR="6606" marT="6606"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b="0" i="0" u="none" strike="noStrike" kern="1200" dirty="0">
                          <a:solidFill>
                            <a:schemeClr val="tx1"/>
                          </a:solidFill>
                          <a:effectLst/>
                          <a:latin typeface="Calibri" panose="020F0502020204030204" pitchFamily="34" charset="0"/>
                          <a:ea typeface="+mn-ea"/>
                          <a:cs typeface="Calibri" panose="020F0502020204030204" pitchFamily="34" charset="0"/>
                        </a:rPr>
                        <a:t> </a:t>
                      </a:r>
                    </a:p>
                  </a:txBody>
                  <a:tcPr marL="6606" marR="6606" marT="6606"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chemeClr val="bg1"/>
                    </a:solidFill>
                  </a:tcPr>
                </a:tc>
                <a:tc>
                  <a:txBody>
                    <a:bodyPr/>
                    <a:lstStyle/>
                    <a:p>
                      <a:pPr marL="0" algn="ctr" defTabSz="914400" rtl="0" eaLnBrk="1" fontAlgn="ctr" latinLnBrk="0" hangingPunct="1"/>
                      <a:endParaRPr lang="en-US" sz="1100" b="0" i="0" u="none" strike="noStrike" kern="1200" dirty="0">
                        <a:solidFill>
                          <a:schemeClr val="tx1"/>
                        </a:solidFill>
                        <a:effectLst/>
                        <a:latin typeface="Calibri" panose="020F0502020204030204" pitchFamily="34" charset="0"/>
                        <a:ea typeface="+mn-ea"/>
                        <a:cs typeface="Calibri" panose="020F0502020204030204" pitchFamily="34" charset="0"/>
                      </a:endParaRPr>
                    </a:p>
                  </a:txBody>
                  <a:tcPr marL="6606" marR="6606" marT="6606"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chemeClr val="bg1"/>
                    </a:solidFill>
                  </a:tcPr>
                </a:tc>
                <a:tc>
                  <a:txBody>
                    <a:bodyPr/>
                    <a:lstStyle/>
                    <a:p>
                      <a:pPr marL="0" algn="ctr" defTabSz="914400" rtl="0" eaLnBrk="1" fontAlgn="ctr" latinLnBrk="0" hangingPunct="1"/>
                      <a:endParaRPr lang="en-US" sz="1100" b="0" i="0" u="none" strike="noStrike" kern="1200" dirty="0">
                        <a:solidFill>
                          <a:schemeClr val="tx1"/>
                        </a:solidFill>
                        <a:effectLst/>
                        <a:latin typeface="Calibri" panose="020F0502020204030204" pitchFamily="34" charset="0"/>
                        <a:ea typeface="+mn-ea"/>
                        <a:cs typeface="Calibri" panose="020F0502020204030204" pitchFamily="34" charset="0"/>
                      </a:endParaRPr>
                    </a:p>
                  </a:txBody>
                  <a:tcPr marL="6606" marR="6606" marT="6606"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chemeClr val="bg1"/>
                    </a:solidFill>
                  </a:tcPr>
                </a:tc>
                <a:extLst>
                  <a:ext uri="{0D108BD9-81ED-4DB2-BD59-A6C34878D82A}">
                    <a16:rowId xmlns:a16="http://schemas.microsoft.com/office/drawing/2014/main" val="2711303233"/>
                  </a:ext>
                </a:extLst>
              </a:tr>
            </a:tbl>
          </a:graphicData>
        </a:graphic>
      </p:graphicFrame>
      <p:sp>
        <p:nvSpPr>
          <p:cNvPr id="5" name="TextBox 4">
            <a:extLst>
              <a:ext uri="{FF2B5EF4-FFF2-40B4-BE49-F238E27FC236}">
                <a16:creationId xmlns:a16="http://schemas.microsoft.com/office/drawing/2014/main" id="{764EC60A-F1E7-304C-A147-BC06B8F7CB98}"/>
              </a:ext>
            </a:extLst>
          </p:cNvPr>
          <p:cNvSpPr txBox="1"/>
          <p:nvPr/>
        </p:nvSpPr>
        <p:spPr>
          <a:xfrm>
            <a:off x="643717" y="919100"/>
            <a:ext cx="1090456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50000"/>
                    <a:lumOff val="50000"/>
                  </a:srgbClr>
                </a:solidFill>
                <a:effectLst/>
                <a:uLnTx/>
                <a:uFillTx/>
                <a:latin typeface="Arial"/>
                <a:ea typeface="+mn-ea"/>
                <a:cs typeface="+mn-cs"/>
              </a:rPr>
              <a:t>Update the list of competencies and their descriptions based on your job description. Interview candidates and compare their competencies below.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3735E-CAC6-F84D-A3AE-BA514F8B47F3}"/>
              </a:ext>
            </a:extLst>
          </p:cNvPr>
          <p:cNvSpPr>
            <a:spLocks noGrp="1"/>
          </p:cNvSpPr>
          <p:nvPr>
            <p:ph type="title"/>
          </p:nvPr>
        </p:nvSpPr>
        <p:spPr/>
        <p:txBody>
          <a:bodyPr/>
          <a:lstStyle/>
          <a:p>
            <a:r>
              <a:rPr lang="en-US" dirty="0"/>
              <a:t>Actions</a:t>
            </a:r>
          </a:p>
        </p:txBody>
      </p:sp>
      <p:graphicFrame>
        <p:nvGraphicFramePr>
          <p:cNvPr id="4" name="Table 4">
            <a:extLst>
              <a:ext uri="{FF2B5EF4-FFF2-40B4-BE49-F238E27FC236}">
                <a16:creationId xmlns:a16="http://schemas.microsoft.com/office/drawing/2014/main" id="{E778038A-19BB-5E4E-A88B-114A9F3B0A2D}"/>
              </a:ext>
            </a:extLst>
          </p:cNvPr>
          <p:cNvGraphicFramePr>
            <a:graphicFrameLocks noGrp="1"/>
          </p:cNvGraphicFramePr>
          <p:nvPr>
            <p:ph idx="1"/>
            <p:extLst>
              <p:ext uri="{D42A27DB-BD31-4B8C-83A1-F6EECF244321}">
                <p14:modId xmlns:p14="http://schemas.microsoft.com/office/powerpoint/2010/main" val="1018599382"/>
              </p:ext>
            </p:extLst>
          </p:nvPr>
        </p:nvGraphicFramePr>
        <p:xfrm>
          <a:off x="516833" y="1839816"/>
          <a:ext cx="11226798" cy="2595880"/>
        </p:xfrm>
        <a:graphic>
          <a:graphicData uri="http://schemas.openxmlformats.org/drawingml/2006/table">
            <a:tbl>
              <a:tblPr firstRow="1" bandRow="1">
                <a:tableStyleId>{5A111915-BE36-4E01-A7E5-04B1672EAD32}</a:tableStyleId>
              </a:tblPr>
              <a:tblGrid>
                <a:gridCol w="6178257">
                  <a:extLst>
                    <a:ext uri="{9D8B030D-6E8A-4147-A177-3AD203B41FA5}">
                      <a16:colId xmlns:a16="http://schemas.microsoft.com/office/drawing/2014/main" val="46180726"/>
                    </a:ext>
                  </a:extLst>
                </a:gridCol>
                <a:gridCol w="2564524">
                  <a:extLst>
                    <a:ext uri="{9D8B030D-6E8A-4147-A177-3AD203B41FA5}">
                      <a16:colId xmlns:a16="http://schemas.microsoft.com/office/drawing/2014/main" val="3392008943"/>
                    </a:ext>
                  </a:extLst>
                </a:gridCol>
                <a:gridCol w="2484017">
                  <a:extLst>
                    <a:ext uri="{9D8B030D-6E8A-4147-A177-3AD203B41FA5}">
                      <a16:colId xmlns:a16="http://schemas.microsoft.com/office/drawing/2014/main" val="1406637558"/>
                    </a:ext>
                  </a:extLst>
                </a:gridCol>
              </a:tblGrid>
              <a:tr h="370840">
                <a:tc>
                  <a:txBody>
                    <a:bodyPr/>
                    <a:lstStyle/>
                    <a:p>
                      <a:r>
                        <a:rPr lang="en-US" dirty="0"/>
                        <a:t>Actions</a:t>
                      </a:r>
                    </a:p>
                  </a:txBody>
                  <a:tcPr>
                    <a:solidFill>
                      <a:srgbClr val="488EFD"/>
                    </a:solidFill>
                  </a:tcPr>
                </a:tc>
                <a:tc>
                  <a:txBody>
                    <a:bodyPr/>
                    <a:lstStyle/>
                    <a:p>
                      <a:r>
                        <a:rPr lang="en-US" dirty="0"/>
                        <a:t>Owner</a:t>
                      </a:r>
                    </a:p>
                  </a:txBody>
                  <a:tcPr>
                    <a:solidFill>
                      <a:srgbClr val="488EFD"/>
                    </a:solidFill>
                  </a:tcPr>
                </a:tc>
                <a:tc>
                  <a:txBody>
                    <a:bodyPr/>
                    <a:lstStyle/>
                    <a:p>
                      <a:r>
                        <a:rPr lang="en-US" dirty="0"/>
                        <a:t>Due Date</a:t>
                      </a:r>
                    </a:p>
                  </a:txBody>
                  <a:tcPr>
                    <a:solidFill>
                      <a:srgbClr val="488EFD"/>
                    </a:solidFill>
                  </a:tcPr>
                </a:tc>
                <a:extLst>
                  <a:ext uri="{0D108BD9-81ED-4DB2-BD59-A6C34878D82A}">
                    <a16:rowId xmlns:a16="http://schemas.microsoft.com/office/drawing/2014/main" val="2640850653"/>
                  </a:ext>
                </a:extLst>
              </a:tr>
              <a:tr h="370840">
                <a:tc>
                  <a:txBody>
                    <a:bodyPr/>
                    <a:lstStyle/>
                    <a:p>
                      <a:r>
                        <a:rPr lang="en-US" dirty="0">
                          <a:solidFill>
                            <a:schemeClr val="tx1">
                              <a:lumMod val="50000"/>
                              <a:lumOff val="50000"/>
                            </a:schemeClr>
                          </a:solidFill>
                        </a:rPr>
                        <a:t>Enter action here</a:t>
                      </a:r>
                    </a:p>
                  </a:txBody>
                  <a:tcPr/>
                </a:tc>
                <a:tc>
                  <a:txBody>
                    <a:bodyPr/>
                    <a:lstStyle/>
                    <a:p>
                      <a:r>
                        <a:rPr lang="en-US" dirty="0">
                          <a:solidFill>
                            <a:schemeClr val="tx1">
                              <a:lumMod val="50000"/>
                              <a:lumOff val="50000"/>
                            </a:schemeClr>
                          </a:solidFill>
                        </a:rPr>
                        <a:t>Enter owner</a:t>
                      </a:r>
                    </a:p>
                  </a:txBody>
                  <a:tcPr/>
                </a:tc>
                <a:tc>
                  <a:txBody>
                    <a:bodyPr/>
                    <a:lstStyle/>
                    <a:p>
                      <a:r>
                        <a:rPr lang="en-US" dirty="0">
                          <a:solidFill>
                            <a:schemeClr val="tx1">
                              <a:lumMod val="50000"/>
                              <a:lumOff val="50000"/>
                            </a:schemeClr>
                          </a:solidFill>
                        </a:rPr>
                        <a:t>Enter due date</a:t>
                      </a:r>
                    </a:p>
                  </a:txBody>
                  <a:tcPr/>
                </a:tc>
                <a:extLst>
                  <a:ext uri="{0D108BD9-81ED-4DB2-BD59-A6C34878D82A}">
                    <a16:rowId xmlns:a16="http://schemas.microsoft.com/office/drawing/2014/main" val="970708473"/>
                  </a:ext>
                </a:extLst>
              </a:tr>
              <a:tr h="370840">
                <a:tc>
                  <a:txBody>
                    <a:bodyPr/>
                    <a:lstStyle/>
                    <a:p>
                      <a:endParaRPr lang="en-US" dirty="0">
                        <a:solidFill>
                          <a:schemeClr val="tx1">
                            <a:lumMod val="50000"/>
                            <a:lumOff val="50000"/>
                          </a:schemeClr>
                        </a:solidFill>
                      </a:endParaRPr>
                    </a:p>
                  </a:txBody>
                  <a:tcPr/>
                </a:tc>
                <a:tc>
                  <a:txBody>
                    <a:bodyPr/>
                    <a:lstStyle/>
                    <a:p>
                      <a:endParaRPr lang="en-US" dirty="0">
                        <a:solidFill>
                          <a:schemeClr val="tx1">
                            <a:lumMod val="50000"/>
                            <a:lumOff val="50000"/>
                          </a:schemeClr>
                        </a:solidFill>
                      </a:endParaRPr>
                    </a:p>
                  </a:txBody>
                  <a:tcPr/>
                </a:tc>
                <a:tc>
                  <a:txBody>
                    <a:bodyPr/>
                    <a:lstStyle/>
                    <a:p>
                      <a:endParaRPr lang="en-US" dirty="0">
                        <a:solidFill>
                          <a:schemeClr val="tx1">
                            <a:lumMod val="50000"/>
                            <a:lumOff val="50000"/>
                          </a:schemeClr>
                        </a:solidFill>
                      </a:endParaRPr>
                    </a:p>
                  </a:txBody>
                  <a:tcPr/>
                </a:tc>
                <a:extLst>
                  <a:ext uri="{0D108BD9-81ED-4DB2-BD59-A6C34878D82A}">
                    <a16:rowId xmlns:a16="http://schemas.microsoft.com/office/drawing/2014/main" val="2632276119"/>
                  </a:ext>
                </a:extLst>
              </a:tr>
              <a:tr h="370840">
                <a:tc>
                  <a:txBody>
                    <a:bodyPr/>
                    <a:lstStyle/>
                    <a:p>
                      <a:endParaRPr lang="en-US">
                        <a:solidFill>
                          <a:schemeClr val="tx1">
                            <a:lumMod val="50000"/>
                            <a:lumOff val="50000"/>
                          </a:schemeClr>
                        </a:solidFill>
                      </a:endParaRPr>
                    </a:p>
                  </a:txBody>
                  <a:tcPr/>
                </a:tc>
                <a:tc>
                  <a:txBody>
                    <a:bodyPr/>
                    <a:lstStyle/>
                    <a:p>
                      <a:endParaRPr lang="en-US">
                        <a:solidFill>
                          <a:schemeClr val="tx1">
                            <a:lumMod val="50000"/>
                            <a:lumOff val="50000"/>
                          </a:schemeClr>
                        </a:solidFill>
                      </a:endParaRPr>
                    </a:p>
                  </a:txBody>
                  <a:tcPr/>
                </a:tc>
                <a:tc>
                  <a:txBody>
                    <a:bodyPr/>
                    <a:lstStyle/>
                    <a:p>
                      <a:endParaRPr lang="en-US" dirty="0">
                        <a:solidFill>
                          <a:schemeClr val="tx1">
                            <a:lumMod val="50000"/>
                            <a:lumOff val="50000"/>
                          </a:schemeClr>
                        </a:solidFill>
                      </a:endParaRPr>
                    </a:p>
                  </a:txBody>
                  <a:tcPr/>
                </a:tc>
                <a:extLst>
                  <a:ext uri="{0D108BD9-81ED-4DB2-BD59-A6C34878D82A}">
                    <a16:rowId xmlns:a16="http://schemas.microsoft.com/office/drawing/2014/main" val="410097746"/>
                  </a:ext>
                </a:extLst>
              </a:tr>
              <a:tr h="370840">
                <a:tc>
                  <a:txBody>
                    <a:bodyPr/>
                    <a:lstStyle/>
                    <a:p>
                      <a:endParaRPr lang="en-US">
                        <a:solidFill>
                          <a:schemeClr val="tx1">
                            <a:lumMod val="50000"/>
                            <a:lumOff val="50000"/>
                          </a:schemeClr>
                        </a:solidFill>
                      </a:endParaRPr>
                    </a:p>
                  </a:txBody>
                  <a:tcPr/>
                </a:tc>
                <a:tc>
                  <a:txBody>
                    <a:bodyPr/>
                    <a:lstStyle/>
                    <a:p>
                      <a:endParaRPr lang="en-US">
                        <a:solidFill>
                          <a:schemeClr val="tx1">
                            <a:lumMod val="50000"/>
                            <a:lumOff val="50000"/>
                          </a:schemeClr>
                        </a:solidFill>
                      </a:endParaRPr>
                    </a:p>
                  </a:txBody>
                  <a:tcPr/>
                </a:tc>
                <a:tc>
                  <a:txBody>
                    <a:bodyPr/>
                    <a:lstStyle/>
                    <a:p>
                      <a:endParaRPr lang="en-US" dirty="0">
                        <a:solidFill>
                          <a:schemeClr val="tx1">
                            <a:lumMod val="50000"/>
                            <a:lumOff val="50000"/>
                          </a:schemeClr>
                        </a:solidFill>
                      </a:endParaRPr>
                    </a:p>
                  </a:txBody>
                  <a:tcPr/>
                </a:tc>
                <a:extLst>
                  <a:ext uri="{0D108BD9-81ED-4DB2-BD59-A6C34878D82A}">
                    <a16:rowId xmlns:a16="http://schemas.microsoft.com/office/drawing/2014/main" val="2424101014"/>
                  </a:ext>
                </a:extLst>
              </a:tr>
              <a:tr h="370840">
                <a:tc>
                  <a:txBody>
                    <a:bodyPr/>
                    <a:lstStyle/>
                    <a:p>
                      <a:endParaRPr lang="en-US" dirty="0">
                        <a:solidFill>
                          <a:schemeClr val="tx1">
                            <a:lumMod val="50000"/>
                            <a:lumOff val="50000"/>
                          </a:schemeClr>
                        </a:solidFill>
                      </a:endParaRPr>
                    </a:p>
                  </a:txBody>
                  <a:tcPr/>
                </a:tc>
                <a:tc>
                  <a:txBody>
                    <a:bodyPr/>
                    <a:lstStyle/>
                    <a:p>
                      <a:endParaRPr lang="en-US" dirty="0">
                        <a:solidFill>
                          <a:schemeClr val="tx1">
                            <a:lumMod val="50000"/>
                            <a:lumOff val="50000"/>
                          </a:schemeClr>
                        </a:solidFill>
                      </a:endParaRPr>
                    </a:p>
                  </a:txBody>
                  <a:tcPr/>
                </a:tc>
                <a:tc>
                  <a:txBody>
                    <a:bodyPr/>
                    <a:lstStyle/>
                    <a:p>
                      <a:endParaRPr lang="en-US" dirty="0">
                        <a:solidFill>
                          <a:schemeClr val="tx1">
                            <a:lumMod val="50000"/>
                            <a:lumOff val="50000"/>
                          </a:schemeClr>
                        </a:solidFill>
                      </a:endParaRPr>
                    </a:p>
                  </a:txBody>
                  <a:tcPr/>
                </a:tc>
                <a:extLst>
                  <a:ext uri="{0D108BD9-81ED-4DB2-BD59-A6C34878D82A}">
                    <a16:rowId xmlns:a16="http://schemas.microsoft.com/office/drawing/2014/main" val="1854427757"/>
                  </a:ext>
                </a:extLst>
              </a:tr>
              <a:tr h="370840">
                <a:tc>
                  <a:txBody>
                    <a:bodyPr/>
                    <a:lstStyle/>
                    <a:p>
                      <a:endParaRPr lang="en-US" dirty="0">
                        <a:solidFill>
                          <a:schemeClr val="tx1">
                            <a:lumMod val="50000"/>
                            <a:lumOff val="50000"/>
                          </a:schemeClr>
                        </a:solidFill>
                      </a:endParaRPr>
                    </a:p>
                  </a:txBody>
                  <a:tcPr/>
                </a:tc>
                <a:tc>
                  <a:txBody>
                    <a:bodyPr/>
                    <a:lstStyle/>
                    <a:p>
                      <a:endParaRPr lang="en-US" dirty="0">
                        <a:solidFill>
                          <a:schemeClr val="tx1">
                            <a:lumMod val="50000"/>
                            <a:lumOff val="50000"/>
                          </a:schemeClr>
                        </a:solidFill>
                      </a:endParaRPr>
                    </a:p>
                  </a:txBody>
                  <a:tcPr/>
                </a:tc>
                <a:tc>
                  <a:txBody>
                    <a:bodyPr/>
                    <a:lstStyle/>
                    <a:p>
                      <a:endParaRPr lang="en-US" dirty="0">
                        <a:solidFill>
                          <a:schemeClr val="tx1">
                            <a:lumMod val="50000"/>
                            <a:lumOff val="50000"/>
                          </a:schemeClr>
                        </a:solidFill>
                      </a:endParaRPr>
                    </a:p>
                  </a:txBody>
                  <a:tcPr/>
                </a:tc>
                <a:extLst>
                  <a:ext uri="{0D108BD9-81ED-4DB2-BD59-A6C34878D82A}">
                    <a16:rowId xmlns:a16="http://schemas.microsoft.com/office/drawing/2014/main" val="266707357"/>
                  </a:ext>
                </a:extLst>
              </a:tr>
            </a:tbl>
          </a:graphicData>
        </a:graphic>
      </p:graphicFrame>
      <p:sp>
        <p:nvSpPr>
          <p:cNvPr id="5" name="TextBox 4">
            <a:extLst>
              <a:ext uri="{FF2B5EF4-FFF2-40B4-BE49-F238E27FC236}">
                <a16:creationId xmlns:a16="http://schemas.microsoft.com/office/drawing/2014/main" id="{9834833B-8C59-4B41-9B6A-16A8D8F867E2}"/>
              </a:ext>
            </a:extLst>
          </p:cNvPr>
          <p:cNvSpPr txBox="1"/>
          <p:nvPr/>
        </p:nvSpPr>
        <p:spPr>
          <a:xfrm>
            <a:off x="13335" y="6582975"/>
            <a:ext cx="12192000" cy="276999"/>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a:sym typeface="Arial"/>
              </a:rPr>
              <a:t>Want more best practices? Visit </a:t>
            </a:r>
            <a:r>
              <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a:sym typeface="Arial"/>
                <a:hlinkClick r:id="rId2"/>
              </a:rPr>
              <a:t>Praxie.com</a:t>
            </a:r>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a:sym typeface="Arial"/>
            </a:endParaRPr>
          </a:p>
        </p:txBody>
      </p:sp>
      <p:sp>
        <p:nvSpPr>
          <p:cNvPr id="6" name="TextBox 5">
            <a:extLst>
              <a:ext uri="{FF2B5EF4-FFF2-40B4-BE49-F238E27FC236}">
                <a16:creationId xmlns:a16="http://schemas.microsoft.com/office/drawing/2014/main" id="{3795ADE7-E953-304F-85C3-C59B82367434}"/>
              </a:ext>
            </a:extLst>
          </p:cNvPr>
          <p:cNvSpPr txBox="1"/>
          <p:nvPr/>
        </p:nvSpPr>
        <p:spPr>
          <a:xfrm>
            <a:off x="643719" y="1097519"/>
            <a:ext cx="109045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lumMod val="50000"/>
                    <a:lumOff val="50000"/>
                  </a:srgbClr>
                </a:solidFill>
                <a:effectLst/>
                <a:uLnTx/>
                <a:uFillTx/>
                <a:latin typeface="Arial"/>
                <a:ea typeface="+mn-ea"/>
                <a:cs typeface="+mn-cs"/>
              </a:rPr>
              <a:t>Create an action plan </a:t>
            </a:r>
            <a:r>
              <a:rPr lang="en-US" kern="1200" dirty="0">
                <a:solidFill>
                  <a:srgbClr val="000000">
                    <a:lumMod val="50000"/>
                    <a:lumOff val="50000"/>
                  </a:srgbClr>
                </a:solidFill>
                <a:ea typeface="+mn-ea"/>
                <a:cs typeface="+mn-cs"/>
              </a:rPr>
              <a:t>for building out your competency based interviewing process including defining competencies for specific job descriptions. Also create action for conducting your interviews and comparing competencies across candidates.</a:t>
            </a:r>
            <a:endParaRPr kumimoji="0" lang="en-US" sz="1400" b="0" i="0" u="none" strike="noStrike" kern="1200" cap="none" spc="0" normalizeH="0" baseline="0" noProof="0" dirty="0">
              <a:ln>
                <a:noFill/>
              </a:ln>
              <a:solidFill>
                <a:srgbClr val="000000">
                  <a:lumMod val="50000"/>
                  <a:lumOff val="50000"/>
                </a:srgbClr>
              </a:solidFill>
              <a:effectLst/>
              <a:uLnTx/>
              <a:uFillTx/>
              <a:latin typeface="Arial"/>
              <a:ea typeface="+mn-ea"/>
              <a:cs typeface="+mn-cs"/>
            </a:endParaRPr>
          </a:p>
        </p:txBody>
      </p:sp>
    </p:spTree>
    <p:extLst>
      <p:ext uri="{BB962C8B-B14F-4D97-AF65-F5344CB8AC3E}">
        <p14:creationId xmlns:p14="http://schemas.microsoft.com/office/powerpoint/2010/main" val="1754123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829E29-EF69-4153-95EC-9C1110DC19B6}"/>
              </a:ext>
            </a:extLst>
          </p:cNvPr>
          <p:cNvSpPr txBox="1"/>
          <p:nvPr/>
        </p:nvSpPr>
        <p:spPr>
          <a:xfrm>
            <a:off x="13335" y="6582975"/>
            <a:ext cx="12192000" cy="276999"/>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Want more best practices? Visit </a:t>
            </a:r>
            <a:r>
              <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hlinkClick r:id="rId2"/>
              </a:rPr>
              <a:t>Praxie.com</a:t>
            </a:r>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pic>
        <p:nvPicPr>
          <p:cNvPr id="1026" name="Picture 2" descr="Business Process Software Best Practices Tools Templates">
            <a:extLst>
              <a:ext uri="{FF2B5EF4-FFF2-40B4-BE49-F238E27FC236}">
                <a16:creationId xmlns:a16="http://schemas.microsoft.com/office/drawing/2014/main" id="{D3B98231-FE08-C640-9A44-0EA2B08868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658" y="427919"/>
            <a:ext cx="5485860" cy="33052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EE3295D-35F1-5C4D-BBE9-A6C1944913A1}"/>
              </a:ext>
            </a:extLst>
          </p:cNvPr>
          <p:cNvSpPr/>
          <p:nvPr/>
        </p:nvSpPr>
        <p:spPr>
          <a:xfrm>
            <a:off x="1856879" y="2269558"/>
            <a:ext cx="227966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hlinkClick r:id="rId2"/>
              </a:rPr>
              <a:t>www.praxie.com</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Content Placeholder 2">
            <a:extLst>
              <a:ext uri="{FF2B5EF4-FFF2-40B4-BE49-F238E27FC236}">
                <a16:creationId xmlns:a16="http://schemas.microsoft.com/office/drawing/2014/main" id="{F918A217-F836-724A-9637-6C5789EA924A}"/>
              </a:ext>
            </a:extLst>
          </p:cNvPr>
          <p:cNvSpPr txBox="1">
            <a:spLocks/>
          </p:cNvSpPr>
          <p:nvPr/>
        </p:nvSpPr>
        <p:spPr>
          <a:xfrm>
            <a:off x="217986" y="4260123"/>
            <a:ext cx="11782698" cy="5631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t>Learn, Configure &amp; Run Business Best Practice Applications in Minutes.</a:t>
            </a:r>
            <a:endParaRPr kumimoji="0" lang="en-US" sz="2400" b="1"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endParaRPr>
          </a:p>
        </p:txBody>
      </p:sp>
      <p:pic>
        <p:nvPicPr>
          <p:cNvPr id="7" name="Picture 6">
            <a:hlinkClick r:id="rId4"/>
            <a:extLst>
              <a:ext uri="{FF2B5EF4-FFF2-40B4-BE49-F238E27FC236}">
                <a16:creationId xmlns:a16="http://schemas.microsoft.com/office/drawing/2014/main" id="{AB8671AF-84CE-BF4D-805F-506A2FA8AD9A}"/>
              </a:ext>
            </a:extLst>
          </p:cNvPr>
          <p:cNvPicPr>
            <a:picLocks noChangeAspect="1"/>
          </p:cNvPicPr>
          <p:nvPr/>
        </p:nvPicPr>
        <p:blipFill>
          <a:blip r:embed="rId5"/>
          <a:stretch>
            <a:fillRect/>
          </a:stretch>
        </p:blipFill>
        <p:spPr>
          <a:xfrm>
            <a:off x="1955460" y="4719620"/>
            <a:ext cx="8281079" cy="1261078"/>
          </a:xfrm>
          <a:prstGeom prst="rect">
            <a:avLst/>
          </a:prstGeom>
        </p:spPr>
      </p:pic>
      <p:pic>
        <p:nvPicPr>
          <p:cNvPr id="3" name="Picture 2" descr="Logo&#10;&#10;Description automatically generated">
            <a:extLst>
              <a:ext uri="{FF2B5EF4-FFF2-40B4-BE49-F238E27FC236}">
                <a16:creationId xmlns:a16="http://schemas.microsoft.com/office/drawing/2014/main" id="{3318D050-4844-1F43-B95C-7BCA2E1D82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1935" y="1401412"/>
            <a:ext cx="3449553" cy="965632"/>
          </a:xfrm>
          <a:prstGeom prst="rect">
            <a:avLst/>
          </a:prstGeom>
        </p:spPr>
      </p:pic>
    </p:spTree>
    <p:extLst>
      <p:ext uri="{BB962C8B-B14F-4D97-AF65-F5344CB8AC3E}">
        <p14:creationId xmlns:p14="http://schemas.microsoft.com/office/powerpoint/2010/main" val="323087128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99AB1BC93D4E4D960A38F828B74F9A" ma:contentTypeVersion="13" ma:contentTypeDescription="Create a new document." ma:contentTypeScope="" ma:versionID="a88a6ab46f220f60dea8fd8f42668df4">
  <xsd:schema xmlns:xsd="http://www.w3.org/2001/XMLSchema" xmlns:xs="http://www.w3.org/2001/XMLSchema" xmlns:p="http://schemas.microsoft.com/office/2006/metadata/properties" xmlns:ns2="3c7d788f-59f0-4ee8-87d4-6b60b595ee8d" xmlns:ns3="2b6f4d9c-e67e-4634-a886-8566b3a998fa" targetNamespace="http://schemas.microsoft.com/office/2006/metadata/properties" ma:root="true" ma:fieldsID="679b4c48e51d6c842be239b55f6b5ef3" ns2:_="" ns3:_="">
    <xsd:import namespace="3c7d788f-59f0-4ee8-87d4-6b60b595ee8d"/>
    <xsd:import namespace="2b6f4d9c-e67e-4634-a886-8566b3a998f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7d788f-59f0-4ee8-87d4-6b60b595ee8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6f4d9c-e67e-4634-a886-8566b3a998f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DA35BE-B9E1-476D-BAF7-81827BE0C994}">
  <ds:schemaRefs>
    <ds:schemaRef ds:uri="http://schemas.microsoft.com/sharepoint/v3/contenttype/forms"/>
  </ds:schemaRefs>
</ds:datastoreItem>
</file>

<file path=customXml/itemProps2.xml><?xml version="1.0" encoding="utf-8"?>
<ds:datastoreItem xmlns:ds="http://schemas.openxmlformats.org/officeDocument/2006/customXml" ds:itemID="{91519928-040E-4060-8342-55DEEC651168}">
  <ds:schemaRefs>
    <ds:schemaRef ds:uri="http://schemas.microsoft.com/office/infopath/2007/PartnerControls"/>
    <ds:schemaRef ds:uri="3c7d788f-59f0-4ee8-87d4-6b60b595ee8d"/>
    <ds:schemaRef ds:uri="http://schemas.microsoft.com/office/2006/metadata/properties"/>
    <ds:schemaRef ds:uri="http://schemas.microsoft.com/office/2006/documentManagement/types"/>
    <ds:schemaRef ds:uri="http://www.w3.org/XML/1998/namespace"/>
    <ds:schemaRef ds:uri="http://purl.org/dc/terms/"/>
    <ds:schemaRef ds:uri="http://purl.org/dc/elements/1.1/"/>
    <ds:schemaRef ds:uri="http://schemas.openxmlformats.org/package/2006/metadata/core-properties"/>
    <ds:schemaRef ds:uri="2b6f4d9c-e67e-4634-a886-8566b3a998fa"/>
    <ds:schemaRef ds:uri="http://purl.org/dc/dcmitype/"/>
  </ds:schemaRefs>
</ds:datastoreItem>
</file>

<file path=customXml/itemProps3.xml><?xml version="1.0" encoding="utf-8"?>
<ds:datastoreItem xmlns:ds="http://schemas.openxmlformats.org/officeDocument/2006/customXml" ds:itemID="{B08C1CEA-B7ED-4A45-9F5F-22BD40E063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7d788f-59f0-4ee8-87d4-6b60b595ee8d"/>
    <ds:schemaRef ds:uri="2b6f4d9c-e67e-4634-a886-8566b3a998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54</TotalTime>
  <Words>330</Words>
  <Application>Microsoft Macintosh PowerPoint</Application>
  <PresentationFormat>Widescreen</PresentationFormat>
  <Paragraphs>47</Paragraphs>
  <Slides>4</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vt:i4>
      </vt:variant>
    </vt:vector>
  </HeadingPairs>
  <TitlesOfParts>
    <vt:vector size="11" baseType="lpstr">
      <vt:lpstr>Calibri</vt:lpstr>
      <vt:lpstr>Roboto</vt:lpstr>
      <vt:lpstr>Arial</vt:lpstr>
      <vt:lpstr>Calibri Light</vt:lpstr>
      <vt:lpstr>Roboto Black</vt:lpstr>
      <vt:lpstr>Office Theme</vt:lpstr>
      <vt:lpstr>1_Office Theme</vt:lpstr>
      <vt:lpstr>Competency Based Interviewing Template</vt:lpstr>
      <vt:lpstr>Competency Based Interviewing Template</vt:lpstr>
      <vt:lpstr>Actions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Brainstorming Overview</dc:title>
  <dc:creator>Soren Kaplan</dc:creator>
  <cp:lastModifiedBy>Soren Kaplan</cp:lastModifiedBy>
  <cp:revision>8</cp:revision>
  <dcterms:created xsi:type="dcterms:W3CDTF">2018-02-04T00:01:51Z</dcterms:created>
  <dcterms:modified xsi:type="dcterms:W3CDTF">2021-07-12T23:33:49Z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0x010100D899AB1BC93D4E4D960A38F828B74F9A</vt:lpwstr>
  </property>
</Properties>
</file>