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1" r:id="rId5"/>
  </p:sldMasterIdLst>
  <p:notesMasterIdLst>
    <p:notesMasterId r:id="rId10"/>
  </p:notesMasterIdLst>
  <p:sldIdLst>
    <p:sldId id="256" r:id="rId6"/>
    <p:sldId id="258" r:id="rId7"/>
    <p:sldId id="272" r:id="rId8"/>
    <p:sldId id="271"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Roboto" panose="02000000000000000000" pitchFamily="2" charset="0"/>
      <p:regular r:id="rId17"/>
      <p:bold r:id="rId18"/>
      <p:italic r:id="rId19"/>
      <p:boldItalic r:id="rId20"/>
    </p:embeddedFont>
    <p:embeddedFont>
      <p:font typeface="Roboto Black" panose="02000000000000000000" pitchFamily="2" charset="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j5LrVkEktUUEJ70Rb+1+dR19E7l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EFE"/>
    <a:srgbClr val="428C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530B88-964D-AD43-BB77-B9CDFFC5A9A1}" v="10" dt="2021-07-13T18:18:47.969"/>
  </p1510:revLst>
</p1510:revInfo>
</file>

<file path=ppt/tableStyles.xml><?xml version="1.0" encoding="utf-8"?>
<a:tblStyleLst xmlns:a="http://schemas.openxmlformats.org/drawingml/2006/main" def="{8E70C798-C7DC-482C-847D-F0269C9F7F60}">
  <a:tblStyle styleId="{8E70C798-C7DC-482C-847D-F0269C9F7F6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11.fntdata"/><Relationship Id="rId7" Type="http://schemas.openxmlformats.org/officeDocument/2006/relationships/slide" Target="slides/slide2.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1.fntdata"/><Relationship Id="rId24" Type="http://customschemas.google.com/relationships/presentationmetadata" Target="metadata"/><Relationship Id="rId5" Type="http://schemas.openxmlformats.org/officeDocument/2006/relationships/slideMaster" Target="slideMasters/slideMaster2.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ren Kaplan" userId="74b3a3c5-0de4-492b-9de0-324272078dd5" providerId="ADAL" clId="{CC530B88-964D-AD43-BB77-B9CDFFC5A9A1}"/>
    <pc:docChg chg="custSel addSld delSld modSld">
      <pc:chgData name="Soren Kaplan" userId="74b3a3c5-0de4-492b-9de0-324272078dd5" providerId="ADAL" clId="{CC530B88-964D-AD43-BB77-B9CDFFC5A9A1}" dt="2021-07-13T18:22:29.022" v="583" actId="20577"/>
      <pc:docMkLst>
        <pc:docMk/>
      </pc:docMkLst>
      <pc:sldChg chg="modSp mod">
        <pc:chgData name="Soren Kaplan" userId="74b3a3c5-0de4-492b-9de0-324272078dd5" providerId="ADAL" clId="{CC530B88-964D-AD43-BB77-B9CDFFC5A9A1}" dt="2021-07-13T18:22:29.022" v="583" actId="20577"/>
        <pc:sldMkLst>
          <pc:docMk/>
          <pc:sldMk cId="0" sldId="256"/>
        </pc:sldMkLst>
        <pc:spChg chg="mod">
          <ac:chgData name="Soren Kaplan" userId="74b3a3c5-0de4-492b-9de0-324272078dd5" providerId="ADAL" clId="{CC530B88-964D-AD43-BB77-B9CDFFC5A9A1}" dt="2021-07-13T18:22:23.562" v="574" actId="20577"/>
          <ac:spMkLst>
            <pc:docMk/>
            <pc:sldMk cId="0" sldId="256"/>
            <ac:spMk id="93" creationId="{00000000-0000-0000-0000-000000000000}"/>
          </ac:spMkLst>
        </pc:spChg>
        <pc:spChg chg="mod">
          <ac:chgData name="Soren Kaplan" userId="74b3a3c5-0de4-492b-9de0-324272078dd5" providerId="ADAL" clId="{CC530B88-964D-AD43-BB77-B9CDFFC5A9A1}" dt="2021-07-13T18:22:29.022" v="583" actId="20577"/>
          <ac:spMkLst>
            <pc:docMk/>
            <pc:sldMk cId="0" sldId="256"/>
            <ac:spMk id="94" creationId="{00000000-0000-0000-0000-000000000000}"/>
          </ac:spMkLst>
        </pc:spChg>
      </pc:sldChg>
      <pc:sldChg chg="addSp modSp mod">
        <pc:chgData name="Soren Kaplan" userId="74b3a3c5-0de4-492b-9de0-324272078dd5" providerId="ADAL" clId="{CC530B88-964D-AD43-BB77-B9CDFFC5A9A1}" dt="2021-07-13T18:22:16.907" v="565" actId="20577"/>
        <pc:sldMkLst>
          <pc:docMk/>
          <pc:sldMk cId="0" sldId="258"/>
        </pc:sldMkLst>
        <pc:spChg chg="add mod">
          <ac:chgData name="Soren Kaplan" userId="74b3a3c5-0de4-492b-9de0-324272078dd5" providerId="ADAL" clId="{CC530B88-964D-AD43-BB77-B9CDFFC5A9A1}" dt="2021-07-13T18:19:48.517" v="249" actId="20577"/>
          <ac:spMkLst>
            <pc:docMk/>
            <pc:sldMk cId="0" sldId="258"/>
            <ac:spMk id="5" creationId="{1C0F744A-F0F1-F347-AC29-65B57C6EE3B8}"/>
          </ac:spMkLst>
        </pc:spChg>
        <pc:spChg chg="mod">
          <ac:chgData name="Soren Kaplan" userId="74b3a3c5-0de4-492b-9de0-324272078dd5" providerId="ADAL" clId="{CC530B88-964D-AD43-BB77-B9CDFFC5A9A1}" dt="2021-07-13T18:22:16.907" v="565" actId="20577"/>
          <ac:spMkLst>
            <pc:docMk/>
            <pc:sldMk cId="0" sldId="258"/>
            <ac:spMk id="107" creationId="{00000000-0000-0000-0000-000000000000}"/>
          </ac:spMkLst>
        </pc:spChg>
        <pc:graphicFrameChg chg="mod modGraphic">
          <ac:chgData name="Soren Kaplan" userId="74b3a3c5-0de4-492b-9de0-324272078dd5" providerId="ADAL" clId="{CC530B88-964D-AD43-BB77-B9CDFFC5A9A1}" dt="2021-07-13T18:19:10.106" v="108" actId="20577"/>
          <ac:graphicFrameMkLst>
            <pc:docMk/>
            <pc:sldMk cId="0" sldId="258"/>
            <ac:graphicFrameMk id="8" creationId="{C2E3E64C-C304-7745-905A-08E76193349C}"/>
          </ac:graphicFrameMkLst>
        </pc:graphicFrameChg>
      </pc:sldChg>
      <pc:sldChg chg="del">
        <pc:chgData name="Soren Kaplan" userId="74b3a3c5-0de4-492b-9de0-324272078dd5" providerId="ADAL" clId="{CC530B88-964D-AD43-BB77-B9CDFFC5A9A1}" dt="2021-07-13T18:15:04.576" v="73" actId="2696"/>
        <pc:sldMkLst>
          <pc:docMk/>
          <pc:sldMk cId="4165424442" sldId="260"/>
        </pc:sldMkLst>
      </pc:sldChg>
      <pc:sldChg chg="del">
        <pc:chgData name="Soren Kaplan" userId="74b3a3c5-0de4-492b-9de0-324272078dd5" providerId="ADAL" clId="{CC530B88-964D-AD43-BB77-B9CDFFC5A9A1}" dt="2021-07-13T18:15:04.576" v="73" actId="2696"/>
        <pc:sldMkLst>
          <pc:docMk/>
          <pc:sldMk cId="1955419265" sldId="262"/>
        </pc:sldMkLst>
      </pc:sldChg>
      <pc:sldChg chg="add del">
        <pc:chgData name="Soren Kaplan" userId="74b3a3c5-0de4-492b-9de0-324272078dd5" providerId="ADAL" clId="{CC530B88-964D-AD43-BB77-B9CDFFC5A9A1}" dt="2021-07-13T18:15:18.709" v="76"/>
        <pc:sldMkLst>
          <pc:docMk/>
          <pc:sldMk cId="3230871284" sldId="271"/>
        </pc:sldMkLst>
      </pc:sldChg>
      <pc:sldChg chg="modSp add del mod">
        <pc:chgData name="Soren Kaplan" userId="74b3a3c5-0de4-492b-9de0-324272078dd5" providerId="ADAL" clId="{CC530B88-964D-AD43-BB77-B9CDFFC5A9A1}" dt="2021-07-13T18:21:14.140" v="556" actId="1076"/>
        <pc:sldMkLst>
          <pc:docMk/>
          <pc:sldMk cId="1754123013" sldId="272"/>
        </pc:sldMkLst>
        <pc:spChg chg="mod">
          <ac:chgData name="Soren Kaplan" userId="74b3a3c5-0de4-492b-9de0-324272078dd5" providerId="ADAL" clId="{CC530B88-964D-AD43-BB77-B9CDFFC5A9A1}" dt="2021-07-13T18:21:09.429" v="555" actId="1076"/>
          <ac:spMkLst>
            <pc:docMk/>
            <pc:sldMk cId="1754123013" sldId="272"/>
            <ac:spMk id="6" creationId="{3795ADE7-E953-304F-85C3-C59B82367434}"/>
          </ac:spMkLst>
        </pc:spChg>
        <pc:graphicFrameChg chg="mod">
          <ac:chgData name="Soren Kaplan" userId="74b3a3c5-0de4-492b-9de0-324272078dd5" providerId="ADAL" clId="{CC530B88-964D-AD43-BB77-B9CDFFC5A9A1}" dt="2021-07-13T18:21:14.140" v="556" actId="1076"/>
          <ac:graphicFrameMkLst>
            <pc:docMk/>
            <pc:sldMk cId="1754123013" sldId="272"/>
            <ac:graphicFrameMk id="4" creationId="{E778038A-19BB-5E4E-A88B-114A9F3B0A2D}"/>
          </ac:graphicFrameMkLst>
        </pc:graphicFrameChg>
      </pc:sldChg>
      <pc:sldMasterChg chg="delSldLayout">
        <pc:chgData name="Soren Kaplan" userId="74b3a3c5-0de4-492b-9de0-324272078dd5" providerId="ADAL" clId="{CC530B88-964D-AD43-BB77-B9CDFFC5A9A1}" dt="2021-07-13T18:15:04.576" v="73" actId="2696"/>
        <pc:sldMasterMkLst>
          <pc:docMk/>
          <pc:sldMasterMk cId="0" sldId="2147483648"/>
        </pc:sldMasterMkLst>
        <pc:sldLayoutChg chg="del">
          <pc:chgData name="Soren Kaplan" userId="74b3a3c5-0de4-492b-9de0-324272078dd5" providerId="ADAL" clId="{CC530B88-964D-AD43-BB77-B9CDFFC5A9A1}" dt="2021-07-13T18:15:04.576" v="73" actId="2696"/>
          <pc:sldLayoutMkLst>
            <pc:docMk/>
            <pc:sldMasterMk cId="0" sldId="2147483648"/>
            <pc:sldLayoutMk cId="0" sldId="2147483650"/>
          </pc:sldLayoutMkLst>
        </pc:sldLayoutChg>
      </pc:sldMasterChg>
    </pc:docChg>
  </pc:docChgLst>
  <pc:docChgLst>
    <pc:chgData name="Michael Lynch" userId="e9c092b6-72c7-49ee-9ffd-7dfbc8d47592" providerId="ADAL" clId="{056F8057-BAFA-4B8D-8E51-8570808ADB84}"/>
    <pc:docChg chg="custSel addSld modSld">
      <pc:chgData name="Michael Lynch" userId="e9c092b6-72c7-49ee-9ffd-7dfbc8d47592" providerId="ADAL" clId="{056F8057-BAFA-4B8D-8E51-8570808ADB84}" dt="2021-06-28T19:24:08.161" v="27" actId="207"/>
      <pc:docMkLst>
        <pc:docMk/>
      </pc:docMkLst>
      <pc:sldChg chg="addSp delSp modSp add mod">
        <pc:chgData name="Michael Lynch" userId="e9c092b6-72c7-49ee-9ffd-7dfbc8d47592" providerId="ADAL" clId="{056F8057-BAFA-4B8D-8E51-8570808ADB84}" dt="2021-06-28T19:24:08.161" v="27" actId="207"/>
        <pc:sldMkLst>
          <pc:docMk/>
          <pc:sldMk cId="4165424442" sldId="260"/>
        </pc:sldMkLst>
        <pc:graphicFrameChg chg="add mod modGraphic">
          <ac:chgData name="Michael Lynch" userId="e9c092b6-72c7-49ee-9ffd-7dfbc8d47592" providerId="ADAL" clId="{056F8057-BAFA-4B8D-8E51-8570808ADB84}" dt="2021-06-28T19:24:08.161" v="27" actId="207"/>
          <ac:graphicFrameMkLst>
            <pc:docMk/>
            <pc:sldMk cId="4165424442" sldId="260"/>
            <ac:graphicFrameMk id="5" creationId="{9E43DCDB-B64A-4E10-896C-3376B097AF8D}"/>
          </ac:graphicFrameMkLst>
        </pc:graphicFrameChg>
        <pc:graphicFrameChg chg="del">
          <ac:chgData name="Michael Lynch" userId="e9c092b6-72c7-49ee-9ffd-7dfbc8d47592" providerId="ADAL" clId="{056F8057-BAFA-4B8D-8E51-8570808ADB84}" dt="2021-06-28T19:22:02.374" v="1" actId="478"/>
          <ac:graphicFrameMkLst>
            <pc:docMk/>
            <pc:sldMk cId="4165424442" sldId="260"/>
            <ac:graphicFrameMk id="8" creationId="{C2E3E64C-C304-7745-905A-08E76193349C}"/>
          </ac:graphicFrameMkLst>
        </pc:graphicFrameChg>
      </pc:sldChg>
    </pc:docChg>
  </pc:docChgLst>
  <pc:docChgLst>
    <pc:chgData name="Michael Lynch" userId="e9c092b6-72c7-49ee-9ffd-7dfbc8d47592" providerId="ADAL" clId="{D8F0B48E-7332-4D0D-A1D9-173D31AC2B7C}"/>
    <pc:docChg chg="addSld delSld modSld">
      <pc:chgData name="Michael Lynch" userId="e9c092b6-72c7-49ee-9ffd-7dfbc8d47592" providerId="ADAL" clId="{D8F0B48E-7332-4D0D-A1D9-173D31AC2B7C}" dt="2021-07-07T00:21:32.585" v="1" actId="47"/>
      <pc:docMkLst>
        <pc:docMk/>
      </pc:docMkLst>
      <pc:sldChg chg="del">
        <pc:chgData name="Michael Lynch" userId="e9c092b6-72c7-49ee-9ffd-7dfbc8d47592" providerId="ADAL" clId="{D8F0B48E-7332-4D0D-A1D9-173D31AC2B7C}" dt="2021-07-07T00:21:32.585" v="1" actId="47"/>
        <pc:sldMkLst>
          <pc:docMk/>
          <pc:sldMk cId="0" sldId="259"/>
        </pc:sldMkLst>
      </pc:sldChg>
      <pc:sldChg chg="add">
        <pc:chgData name="Michael Lynch" userId="e9c092b6-72c7-49ee-9ffd-7dfbc8d47592" providerId="ADAL" clId="{D8F0B48E-7332-4D0D-A1D9-173D31AC2B7C}" dt="2021-07-07T00:21:29.557" v="0"/>
        <pc:sldMkLst>
          <pc:docMk/>
          <pc:sldMk cId="1955419265"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5"/>
        <p:cNvGrpSpPr/>
        <p:nvPr/>
      </p:nvGrpSpPr>
      <p:grpSpPr>
        <a:xfrm>
          <a:off x="0" y="0"/>
          <a:ext cx="0" cy="0"/>
          <a:chOff x="0" y="0"/>
          <a:chExt cx="0" cy="0"/>
        </a:xfrm>
      </p:grpSpPr>
      <p:sp>
        <p:nvSpPr>
          <p:cNvPr id="16" name="Google Shape;16;p6"/>
          <p:cNvSpPr txBox="1">
            <a:spLocks noGrp="1"/>
          </p:cNvSpPr>
          <p:nvPr>
            <p:ph type="title"/>
          </p:nvPr>
        </p:nvSpPr>
        <p:spPr>
          <a:xfrm>
            <a:off x="516833" y="174018"/>
            <a:ext cx="10002743" cy="7044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88EFD"/>
              </a:buClr>
              <a:buSzPts val="3200"/>
              <a:buFont typeface="Calibri"/>
              <a:buNone/>
              <a:defRPr sz="3200" b="1">
                <a:solidFill>
                  <a:srgbClr val="488EFD"/>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
          <p:cNvSpPr txBox="1">
            <a:spLocks noGrp="1"/>
          </p:cNvSpPr>
          <p:nvPr>
            <p:ph type="body" idx="1"/>
          </p:nvPr>
        </p:nvSpPr>
        <p:spPr>
          <a:xfrm>
            <a:off x="516835" y="977265"/>
            <a:ext cx="11227242" cy="4986213"/>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757070"/>
              </a:buClr>
              <a:buSzPts val="2000"/>
              <a:buChar char="•"/>
              <a:defRPr sz="2000">
                <a:solidFill>
                  <a:srgbClr val="757070"/>
                </a:solidFill>
                <a:latin typeface="Roboto"/>
                <a:ea typeface="Roboto"/>
                <a:cs typeface="Roboto"/>
                <a:sym typeface="Roboto"/>
              </a:defRPr>
            </a:lvl1pPr>
            <a:lvl2pPr marL="914400" lvl="1" indent="-342900" algn="l">
              <a:lnSpc>
                <a:spcPct val="90000"/>
              </a:lnSpc>
              <a:spcBef>
                <a:spcPts val="500"/>
              </a:spcBef>
              <a:spcAft>
                <a:spcPts val="0"/>
              </a:spcAft>
              <a:buClr>
                <a:srgbClr val="757070"/>
              </a:buClr>
              <a:buSzPts val="1800"/>
              <a:buChar char="•"/>
              <a:defRPr sz="1800">
                <a:solidFill>
                  <a:srgbClr val="757070"/>
                </a:solidFill>
                <a:latin typeface="Roboto"/>
                <a:ea typeface="Roboto"/>
                <a:cs typeface="Roboto"/>
                <a:sym typeface="Roboto"/>
              </a:defRPr>
            </a:lvl2pPr>
            <a:lvl3pPr marL="1371600" lvl="2" indent="-330200" algn="l">
              <a:lnSpc>
                <a:spcPct val="90000"/>
              </a:lnSpc>
              <a:spcBef>
                <a:spcPts val="500"/>
              </a:spcBef>
              <a:spcAft>
                <a:spcPts val="0"/>
              </a:spcAft>
              <a:buClr>
                <a:srgbClr val="757070"/>
              </a:buClr>
              <a:buSzPts val="1600"/>
              <a:buChar char="•"/>
              <a:defRPr sz="1600">
                <a:solidFill>
                  <a:srgbClr val="757070"/>
                </a:solidFill>
                <a:latin typeface="Roboto"/>
                <a:ea typeface="Roboto"/>
                <a:cs typeface="Roboto"/>
                <a:sym typeface="Roboto"/>
              </a:defRPr>
            </a:lvl3pPr>
            <a:lvl4pPr marL="1828800" lvl="3" indent="-317500" algn="l">
              <a:lnSpc>
                <a:spcPct val="90000"/>
              </a:lnSpc>
              <a:spcBef>
                <a:spcPts val="500"/>
              </a:spcBef>
              <a:spcAft>
                <a:spcPts val="0"/>
              </a:spcAft>
              <a:buClr>
                <a:srgbClr val="757070"/>
              </a:buClr>
              <a:buSzPts val="1400"/>
              <a:buChar char="•"/>
              <a:defRPr sz="1400">
                <a:solidFill>
                  <a:srgbClr val="757070"/>
                </a:solidFill>
                <a:latin typeface="Roboto"/>
                <a:ea typeface="Roboto"/>
                <a:cs typeface="Roboto"/>
                <a:sym typeface="Roboto"/>
              </a:defRPr>
            </a:lvl4pPr>
            <a:lvl5pPr marL="2286000" lvl="4" indent="-317500" algn="l">
              <a:lnSpc>
                <a:spcPct val="90000"/>
              </a:lnSpc>
              <a:spcBef>
                <a:spcPts val="500"/>
              </a:spcBef>
              <a:spcAft>
                <a:spcPts val="0"/>
              </a:spcAft>
              <a:buClr>
                <a:srgbClr val="757070"/>
              </a:buClr>
              <a:buSzPts val="1400"/>
              <a:buChar char="•"/>
              <a:defRPr sz="1400">
                <a:solidFill>
                  <a:srgbClr val="757070"/>
                </a:solidFill>
                <a:latin typeface="Roboto"/>
                <a:ea typeface="Roboto"/>
                <a:cs typeface="Roboto"/>
                <a:sym typeface="Robot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6"/>
          <p:cNvSpPr txBox="1"/>
          <p:nvPr/>
        </p:nvSpPr>
        <p:spPr>
          <a:xfrm>
            <a:off x="10908046" y="6329348"/>
            <a:ext cx="937011"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200" b="0" i="0" u="none" strike="noStrike" cap="none">
                <a:solidFill>
                  <a:srgbClr val="757070"/>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rgbClr val="757070"/>
              </a:solidFill>
              <a:latin typeface="Calibri"/>
              <a:ea typeface="Calibri"/>
              <a:cs typeface="Calibri"/>
              <a:sym typeface="Calibri"/>
            </a:endParaRPr>
          </a:p>
        </p:txBody>
      </p:sp>
      <p:cxnSp>
        <p:nvCxnSpPr>
          <p:cNvPr id="19" name="Google Shape;19;p6"/>
          <p:cNvCxnSpPr/>
          <p:nvPr/>
        </p:nvCxnSpPr>
        <p:spPr>
          <a:xfrm>
            <a:off x="623455" y="890370"/>
            <a:ext cx="11043458" cy="0"/>
          </a:xfrm>
          <a:prstGeom prst="straightConnector1">
            <a:avLst/>
          </a:prstGeom>
          <a:noFill/>
          <a:ln w="38100" cap="flat" cmpd="sng">
            <a:solidFill>
              <a:srgbClr val="D8D8D8"/>
            </a:solidFill>
            <a:prstDash val="solid"/>
            <a:miter lim="800000"/>
            <a:headEnd type="none" w="sm" len="sm"/>
            <a:tailEnd type="none" w="sm" len="sm"/>
          </a:ln>
        </p:spPr>
      </p:cxnSp>
      <p:pic>
        <p:nvPicPr>
          <p:cNvPr id="20" name="Google Shape;20;p6"/>
          <p:cNvPicPr preferRelativeResize="0"/>
          <p:nvPr/>
        </p:nvPicPr>
        <p:blipFill rotWithShape="1">
          <a:blip r:embed="rId2">
            <a:alphaModFix/>
          </a:blip>
          <a:srcRect t="16483" b="18168"/>
          <a:stretch/>
        </p:blipFill>
        <p:spPr>
          <a:xfrm>
            <a:off x="10495248" y="319119"/>
            <a:ext cx="1349809" cy="39755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85353-6BC0-4CE5-B273-47FC67B4FB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0F0AAC-8C08-40D6-AD7F-C8F11E2014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684838-A0BE-4D12-BCE5-0CBEED7AE84C}"/>
              </a:ext>
            </a:extLst>
          </p:cNvPr>
          <p:cNvSpPr>
            <a:spLocks noGrp="1"/>
          </p:cNvSpPr>
          <p:nvPr>
            <p:ph type="dt" sz="half" idx="10"/>
          </p:nvPr>
        </p:nvSpPr>
        <p:spPr/>
        <p:txBody>
          <a:bodyPr/>
          <a:lstStyle/>
          <a:p>
            <a:fld id="{C05356D9-B57B-47B8-87CA-79633F0AD7CB}" type="datetime1">
              <a:rPr lang="en-US" smtClean="0"/>
              <a:pPr/>
              <a:t>7/13/21</a:t>
            </a:fld>
            <a:endParaRPr lang="en-US"/>
          </a:p>
        </p:txBody>
      </p:sp>
      <p:sp>
        <p:nvSpPr>
          <p:cNvPr id="5" name="Footer Placeholder 4">
            <a:extLst>
              <a:ext uri="{FF2B5EF4-FFF2-40B4-BE49-F238E27FC236}">
                <a16:creationId xmlns:a16="http://schemas.microsoft.com/office/drawing/2014/main" id="{73755855-54F0-4596-A7EC-A2A5848103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581D82-7428-463D-9CDF-A017450A1F95}"/>
              </a:ext>
            </a:extLst>
          </p:cNvPr>
          <p:cNvSpPr>
            <a:spLocks noGrp="1"/>
          </p:cNvSpPr>
          <p:nvPr>
            <p:ph type="sldNum" sz="quarter" idx="12"/>
          </p:nvPr>
        </p:nvSpPr>
        <p:spPr/>
        <p:txBody>
          <a:bodyPr/>
          <a:lstStyle/>
          <a:p>
            <a:fld id="{823A4800-D636-418A-9240-5C2AA67518C1}" type="slidenum">
              <a:rPr lang="en-US" smtClean="0"/>
              <a:pPr/>
              <a:t>‹#›</a:t>
            </a:fld>
            <a:endParaRPr lang="en-US"/>
          </a:p>
        </p:txBody>
      </p:sp>
    </p:spTree>
    <p:extLst>
      <p:ext uri="{BB962C8B-B14F-4D97-AF65-F5344CB8AC3E}">
        <p14:creationId xmlns:p14="http://schemas.microsoft.com/office/powerpoint/2010/main" val="2091507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8FDA-6EFA-402F-BA18-D8A0CA49CA3B}"/>
              </a:ext>
            </a:extLst>
          </p:cNvPr>
          <p:cNvSpPr>
            <a:spLocks noGrp="1"/>
          </p:cNvSpPr>
          <p:nvPr>
            <p:ph type="title"/>
          </p:nvPr>
        </p:nvSpPr>
        <p:spPr>
          <a:xfrm>
            <a:off x="2144110" y="98474"/>
            <a:ext cx="9389745" cy="704424"/>
          </a:xfrm>
          <a:noFill/>
        </p:spPr>
        <p:txBody>
          <a:bodyPr>
            <a:normAutofit/>
          </a:bodyPr>
          <a:lstStyle>
            <a:lvl1pPr algn="l">
              <a:defRPr sz="2800">
                <a:solidFill>
                  <a:srgbClr val="488EFD"/>
                </a:solidFill>
                <a:latin typeface="Roboto Black" panose="02000000000000000000" pitchFamily="2" charset="0"/>
                <a:ea typeface="Roboto Black" panose="020000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28EDA21-BAD3-45C7-B145-D99949002A38}"/>
              </a:ext>
            </a:extLst>
          </p:cNvPr>
          <p:cNvSpPr>
            <a:spLocks noGrp="1"/>
          </p:cNvSpPr>
          <p:nvPr>
            <p:ph idx="1"/>
          </p:nvPr>
        </p:nvSpPr>
        <p:spPr>
          <a:xfrm>
            <a:off x="234315" y="977265"/>
            <a:ext cx="11727180" cy="4473893"/>
          </a:xfrm>
        </p:spPr>
        <p:txBody>
          <a:bodyPr>
            <a:normAutofit/>
          </a:bodyPr>
          <a:lstStyle>
            <a:lvl1pPr>
              <a:defRPr sz="2400">
                <a:latin typeface="Roboto" panose="02000000000000000000" pitchFamily="2" charset="0"/>
                <a:ea typeface="Roboto" panose="02000000000000000000" pitchFamily="2" charset="0"/>
              </a:defRPr>
            </a:lvl1pPr>
            <a:lvl2pPr>
              <a:defRPr sz="2000">
                <a:latin typeface="Roboto" panose="02000000000000000000" pitchFamily="2" charset="0"/>
                <a:ea typeface="Roboto" panose="02000000000000000000" pitchFamily="2" charset="0"/>
              </a:defRPr>
            </a:lvl2pPr>
            <a:lvl3pPr>
              <a:defRPr sz="1800">
                <a:latin typeface="Roboto" panose="02000000000000000000" pitchFamily="2" charset="0"/>
                <a:ea typeface="Roboto" panose="02000000000000000000" pitchFamily="2" charset="0"/>
              </a:defRPr>
            </a:lvl3pPr>
            <a:lvl4pPr>
              <a:defRPr sz="1600">
                <a:latin typeface="Roboto" panose="02000000000000000000" pitchFamily="2" charset="0"/>
                <a:ea typeface="Roboto" panose="02000000000000000000" pitchFamily="2" charset="0"/>
              </a:defRPr>
            </a:lvl4pPr>
            <a:lvl5pPr>
              <a:defRPr sz="1600">
                <a:latin typeface="Roboto" panose="02000000000000000000" pitchFamily="2" charset="0"/>
                <a:ea typeface="Roboto"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Graphic 4">
            <a:extLst>
              <a:ext uri="{FF2B5EF4-FFF2-40B4-BE49-F238E27FC236}">
                <a16:creationId xmlns:a16="http://schemas.microsoft.com/office/drawing/2014/main" id="{71958951-78DB-564F-B470-299A0ED186D0}"/>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652"/>
          <a:stretch/>
        </p:blipFill>
        <p:spPr>
          <a:xfrm>
            <a:off x="0" y="0"/>
            <a:ext cx="2144110" cy="1061284"/>
          </a:xfrm>
          <a:prstGeom prst="rect">
            <a:avLst/>
          </a:prstGeom>
        </p:spPr>
      </p:pic>
      <p:cxnSp>
        <p:nvCxnSpPr>
          <p:cNvPr id="6" name="Straight Connector 5">
            <a:extLst>
              <a:ext uri="{FF2B5EF4-FFF2-40B4-BE49-F238E27FC236}">
                <a16:creationId xmlns:a16="http://schemas.microsoft.com/office/drawing/2014/main" id="{2EC5E12B-AF68-B442-8F4D-464D70AD7F81}"/>
              </a:ext>
            </a:extLst>
          </p:cNvPr>
          <p:cNvCxnSpPr>
            <a:cxnSpLocks/>
          </p:cNvCxnSpPr>
          <p:nvPr userDrawn="1"/>
        </p:nvCxnSpPr>
        <p:spPr>
          <a:xfrm>
            <a:off x="623455" y="890370"/>
            <a:ext cx="11043458"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2984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8FDA-6EFA-402F-BA18-D8A0CA49CA3B}"/>
              </a:ext>
            </a:extLst>
          </p:cNvPr>
          <p:cNvSpPr>
            <a:spLocks noGrp="1"/>
          </p:cNvSpPr>
          <p:nvPr>
            <p:ph type="title"/>
          </p:nvPr>
        </p:nvSpPr>
        <p:spPr>
          <a:xfrm>
            <a:off x="516833" y="174018"/>
            <a:ext cx="10002743" cy="704424"/>
          </a:xfrm>
          <a:noFill/>
        </p:spPr>
        <p:txBody>
          <a:bodyPr>
            <a:normAutofit/>
          </a:bodyPr>
          <a:lstStyle>
            <a:lvl1pPr algn="l">
              <a:defRPr sz="3200" b="1">
                <a:solidFill>
                  <a:srgbClr val="488EFD"/>
                </a:solidFill>
                <a:latin typeface="+mn-lt"/>
                <a:ea typeface="Roboto" panose="020000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28EDA21-BAD3-45C7-B145-D99949002A38}"/>
              </a:ext>
            </a:extLst>
          </p:cNvPr>
          <p:cNvSpPr>
            <a:spLocks noGrp="1"/>
          </p:cNvSpPr>
          <p:nvPr>
            <p:ph idx="1"/>
          </p:nvPr>
        </p:nvSpPr>
        <p:spPr>
          <a:xfrm>
            <a:off x="516835" y="977265"/>
            <a:ext cx="11227242" cy="4986213"/>
          </a:xfrm>
        </p:spPr>
        <p:txBody>
          <a:bodyPr>
            <a:normAutofit/>
          </a:bodyPr>
          <a:lstStyle>
            <a:lvl1pPr>
              <a:defRPr sz="2000">
                <a:solidFill>
                  <a:schemeClr val="bg2">
                    <a:lumMod val="50000"/>
                  </a:schemeClr>
                </a:solidFill>
                <a:latin typeface="Roboto" panose="02000000000000000000" pitchFamily="2" charset="0"/>
                <a:ea typeface="Roboto" panose="02000000000000000000" pitchFamily="2" charset="0"/>
              </a:defRPr>
            </a:lvl1pPr>
            <a:lvl2pPr>
              <a:defRPr sz="1800">
                <a:solidFill>
                  <a:schemeClr val="bg2">
                    <a:lumMod val="50000"/>
                  </a:schemeClr>
                </a:solidFill>
                <a:latin typeface="Roboto" panose="02000000000000000000" pitchFamily="2" charset="0"/>
                <a:ea typeface="Roboto" panose="02000000000000000000" pitchFamily="2" charset="0"/>
              </a:defRPr>
            </a:lvl2pPr>
            <a:lvl3pPr>
              <a:defRPr sz="1600">
                <a:solidFill>
                  <a:schemeClr val="bg2">
                    <a:lumMod val="50000"/>
                  </a:schemeClr>
                </a:solidFill>
                <a:latin typeface="Roboto" panose="02000000000000000000" pitchFamily="2" charset="0"/>
                <a:ea typeface="Roboto" panose="02000000000000000000" pitchFamily="2" charset="0"/>
              </a:defRPr>
            </a:lvl3pPr>
            <a:lvl4pPr>
              <a:defRPr sz="1400">
                <a:solidFill>
                  <a:schemeClr val="bg2">
                    <a:lumMod val="50000"/>
                  </a:schemeClr>
                </a:solidFill>
                <a:latin typeface="Roboto" panose="02000000000000000000" pitchFamily="2" charset="0"/>
                <a:ea typeface="Roboto" panose="02000000000000000000" pitchFamily="2" charset="0"/>
              </a:defRPr>
            </a:lvl4pPr>
            <a:lvl5pPr>
              <a:defRPr sz="1400">
                <a:solidFill>
                  <a:schemeClr val="bg2">
                    <a:lumMod val="50000"/>
                  </a:schemeClr>
                </a:solidFill>
                <a:latin typeface="Roboto" panose="02000000000000000000" pitchFamily="2" charset="0"/>
                <a:ea typeface="Roboto"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E6C6E5A2-DBB0-47DA-9E4E-E9AF2E01D6D0}"/>
              </a:ext>
            </a:extLst>
          </p:cNvPr>
          <p:cNvSpPr txBox="1"/>
          <p:nvPr userDrawn="1"/>
        </p:nvSpPr>
        <p:spPr>
          <a:xfrm>
            <a:off x="10908046" y="6329348"/>
            <a:ext cx="937011" cy="276999"/>
          </a:xfrm>
          <a:prstGeom prst="rect">
            <a:avLst/>
          </a:prstGeom>
          <a:noFill/>
        </p:spPr>
        <p:txBody>
          <a:bodyPr wrap="square" rtlCol="0">
            <a:spAutoFit/>
          </a:bodyPr>
          <a:lstStyle/>
          <a:p>
            <a:pPr algn="r"/>
            <a:fld id="{91B8ACE1-5771-4F04-9C11-C76F9433750F}" type="slidenum">
              <a:rPr lang="en-US" sz="1200" smtClean="0">
                <a:solidFill>
                  <a:schemeClr val="bg2">
                    <a:lumMod val="50000"/>
                  </a:schemeClr>
                </a:solidFill>
              </a:rPr>
              <a:pPr algn="r"/>
              <a:t>‹#›</a:t>
            </a:fld>
            <a:endParaRPr lang="en-US" sz="1200" dirty="0">
              <a:solidFill>
                <a:schemeClr val="bg2">
                  <a:lumMod val="50000"/>
                </a:schemeClr>
              </a:solidFill>
            </a:endParaRPr>
          </a:p>
        </p:txBody>
      </p:sp>
      <p:cxnSp>
        <p:nvCxnSpPr>
          <p:cNvPr id="6" name="Straight Connector 5">
            <a:extLst>
              <a:ext uri="{FF2B5EF4-FFF2-40B4-BE49-F238E27FC236}">
                <a16:creationId xmlns:a16="http://schemas.microsoft.com/office/drawing/2014/main" id="{F405D0F4-F4C9-4F21-82B5-8012D0A5857B}"/>
              </a:ext>
            </a:extLst>
          </p:cNvPr>
          <p:cNvCxnSpPr>
            <a:cxnSpLocks/>
          </p:cNvCxnSpPr>
          <p:nvPr userDrawn="1"/>
        </p:nvCxnSpPr>
        <p:spPr>
          <a:xfrm>
            <a:off x="623455" y="890370"/>
            <a:ext cx="1104345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7" name="Google Shape;20;p6">
            <a:extLst>
              <a:ext uri="{FF2B5EF4-FFF2-40B4-BE49-F238E27FC236}">
                <a16:creationId xmlns:a16="http://schemas.microsoft.com/office/drawing/2014/main" id="{AC013EE7-FE64-694F-8821-B4BB0D5423E0}"/>
              </a:ext>
            </a:extLst>
          </p:cNvPr>
          <p:cNvPicPr preferRelativeResize="0"/>
          <p:nvPr userDrawn="1"/>
        </p:nvPicPr>
        <p:blipFill rotWithShape="1">
          <a:blip r:embed="rId2" cstate="print">
            <a:alphaModFix/>
          </a:blip>
          <a:srcRect t="16483" b="18168"/>
          <a:stretch/>
        </p:blipFill>
        <p:spPr>
          <a:xfrm>
            <a:off x="10495248" y="319119"/>
            <a:ext cx="1349809" cy="397554"/>
          </a:xfrm>
          <a:prstGeom prst="rect">
            <a:avLst/>
          </a:prstGeom>
          <a:noFill/>
          <a:ln>
            <a:noFill/>
          </a:ln>
        </p:spPr>
      </p:pic>
    </p:spTree>
    <p:extLst>
      <p:ext uri="{BB962C8B-B14F-4D97-AF65-F5344CB8AC3E}">
        <p14:creationId xmlns:p14="http://schemas.microsoft.com/office/powerpoint/2010/main" val="317995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2042-CC77-45C5-9BCE-A5166D2FC9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670569-7EA2-49B9-BE0F-78A53BA300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3F0A1AB-3F9C-49C9-8000-F7F7424988F9}"/>
              </a:ext>
            </a:extLst>
          </p:cNvPr>
          <p:cNvSpPr>
            <a:spLocks noGrp="1"/>
          </p:cNvSpPr>
          <p:nvPr>
            <p:ph type="dt" sz="half" idx="10"/>
          </p:nvPr>
        </p:nvSpPr>
        <p:spPr/>
        <p:txBody>
          <a:bodyPr/>
          <a:lstStyle/>
          <a:p>
            <a:fld id="{2AD5ED19-2ED8-49D3-8446-A4C9734DC346}" type="datetime1">
              <a:rPr lang="en-US" smtClean="0"/>
              <a:pPr/>
              <a:t>7/13/21</a:t>
            </a:fld>
            <a:endParaRPr lang="en-US"/>
          </a:p>
        </p:txBody>
      </p:sp>
      <p:sp>
        <p:nvSpPr>
          <p:cNvPr id="5" name="Footer Placeholder 4">
            <a:extLst>
              <a:ext uri="{FF2B5EF4-FFF2-40B4-BE49-F238E27FC236}">
                <a16:creationId xmlns:a16="http://schemas.microsoft.com/office/drawing/2014/main" id="{5241C9EE-834A-4BEA-A9FB-F9B7ACBF1A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1CD3C-7E39-4921-8FFF-76E524A2D72E}"/>
              </a:ext>
            </a:extLst>
          </p:cNvPr>
          <p:cNvSpPr>
            <a:spLocks noGrp="1"/>
          </p:cNvSpPr>
          <p:nvPr>
            <p:ph type="sldNum" sz="quarter" idx="12"/>
          </p:nvPr>
        </p:nvSpPr>
        <p:spPr/>
        <p:txBody>
          <a:bodyPr/>
          <a:lstStyle/>
          <a:p>
            <a:fld id="{823A4800-D636-418A-9240-5C2AA67518C1}" type="slidenum">
              <a:rPr lang="en-US" smtClean="0"/>
              <a:pPr/>
              <a:t>‹#›</a:t>
            </a:fld>
            <a:endParaRPr lang="en-US"/>
          </a:p>
        </p:txBody>
      </p:sp>
    </p:spTree>
    <p:extLst>
      <p:ext uri="{BB962C8B-B14F-4D97-AF65-F5344CB8AC3E}">
        <p14:creationId xmlns:p14="http://schemas.microsoft.com/office/powerpoint/2010/main" val="1082151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1C587-32B4-4640-A083-EC1DBEF8F7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6533DA-BC94-4433-88C3-731D0C24BA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103819-9C8A-45E5-B530-D884FEA72A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C795BE-0B69-4148-8E4C-D41AB3E96A4C}"/>
              </a:ext>
            </a:extLst>
          </p:cNvPr>
          <p:cNvSpPr>
            <a:spLocks noGrp="1"/>
          </p:cNvSpPr>
          <p:nvPr>
            <p:ph type="dt" sz="half" idx="10"/>
          </p:nvPr>
        </p:nvSpPr>
        <p:spPr/>
        <p:txBody>
          <a:bodyPr/>
          <a:lstStyle/>
          <a:p>
            <a:fld id="{E46F37F5-B4A1-4E8A-9561-429286CBF75A}" type="datetime1">
              <a:rPr lang="en-US" smtClean="0"/>
              <a:pPr/>
              <a:t>7/13/21</a:t>
            </a:fld>
            <a:endParaRPr lang="en-US"/>
          </a:p>
        </p:txBody>
      </p:sp>
      <p:sp>
        <p:nvSpPr>
          <p:cNvPr id="6" name="Footer Placeholder 5">
            <a:extLst>
              <a:ext uri="{FF2B5EF4-FFF2-40B4-BE49-F238E27FC236}">
                <a16:creationId xmlns:a16="http://schemas.microsoft.com/office/drawing/2014/main" id="{B3901E83-09FC-4AA4-AB1C-388C4FBA03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4D7968-8D82-4C47-8199-500BD3CDFB3E}"/>
              </a:ext>
            </a:extLst>
          </p:cNvPr>
          <p:cNvSpPr>
            <a:spLocks noGrp="1"/>
          </p:cNvSpPr>
          <p:nvPr>
            <p:ph type="sldNum" sz="quarter" idx="12"/>
          </p:nvPr>
        </p:nvSpPr>
        <p:spPr/>
        <p:txBody>
          <a:bodyPr/>
          <a:lstStyle/>
          <a:p>
            <a:fld id="{823A4800-D636-418A-9240-5C2AA67518C1}" type="slidenum">
              <a:rPr lang="en-US" smtClean="0"/>
              <a:pPr/>
              <a:t>‹#›</a:t>
            </a:fld>
            <a:endParaRPr lang="en-US"/>
          </a:p>
        </p:txBody>
      </p:sp>
    </p:spTree>
    <p:extLst>
      <p:ext uri="{BB962C8B-B14F-4D97-AF65-F5344CB8AC3E}">
        <p14:creationId xmlns:p14="http://schemas.microsoft.com/office/powerpoint/2010/main" val="1160889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16822-B212-467D-A72B-1F5346864C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A989B0-7917-4A46-8927-CDA33D3DDA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6C1245F-205B-42B3-AC05-39AEDA93D4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14FF6E-0492-4720-AC71-68754530F1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CB9B71-9E73-4F0A-8887-9B015B73E46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56888E-B0CE-40A0-B355-616B77DF2A9C}"/>
              </a:ext>
            </a:extLst>
          </p:cNvPr>
          <p:cNvSpPr>
            <a:spLocks noGrp="1"/>
          </p:cNvSpPr>
          <p:nvPr>
            <p:ph type="dt" sz="half" idx="10"/>
          </p:nvPr>
        </p:nvSpPr>
        <p:spPr/>
        <p:txBody>
          <a:bodyPr/>
          <a:lstStyle/>
          <a:p>
            <a:fld id="{0296A064-C083-40C3-8979-95F852328F37}" type="datetime1">
              <a:rPr lang="en-US" smtClean="0"/>
              <a:pPr/>
              <a:t>7/13/21</a:t>
            </a:fld>
            <a:endParaRPr lang="en-US"/>
          </a:p>
        </p:txBody>
      </p:sp>
      <p:sp>
        <p:nvSpPr>
          <p:cNvPr id="8" name="Footer Placeholder 7">
            <a:extLst>
              <a:ext uri="{FF2B5EF4-FFF2-40B4-BE49-F238E27FC236}">
                <a16:creationId xmlns:a16="http://schemas.microsoft.com/office/drawing/2014/main" id="{BC795D28-BC1C-4BBD-9B0E-1A68884D1E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473609-DDC8-4EA1-A568-66279B1CA3E8}"/>
              </a:ext>
            </a:extLst>
          </p:cNvPr>
          <p:cNvSpPr>
            <a:spLocks noGrp="1"/>
          </p:cNvSpPr>
          <p:nvPr>
            <p:ph type="sldNum" sz="quarter" idx="12"/>
          </p:nvPr>
        </p:nvSpPr>
        <p:spPr/>
        <p:txBody>
          <a:bodyPr/>
          <a:lstStyle/>
          <a:p>
            <a:fld id="{823A4800-D636-418A-9240-5C2AA67518C1}" type="slidenum">
              <a:rPr lang="en-US" smtClean="0"/>
              <a:pPr/>
              <a:t>‹#›</a:t>
            </a:fld>
            <a:endParaRPr lang="en-US"/>
          </a:p>
        </p:txBody>
      </p:sp>
    </p:spTree>
    <p:extLst>
      <p:ext uri="{BB962C8B-B14F-4D97-AF65-F5344CB8AC3E}">
        <p14:creationId xmlns:p14="http://schemas.microsoft.com/office/powerpoint/2010/main" val="245697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983F2-F99B-4B9E-9E0C-A53E423A1B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FAE7E2-C3CD-4403-B210-0A4BB7AC2D17}"/>
              </a:ext>
            </a:extLst>
          </p:cNvPr>
          <p:cNvSpPr>
            <a:spLocks noGrp="1"/>
          </p:cNvSpPr>
          <p:nvPr>
            <p:ph type="dt" sz="half" idx="10"/>
          </p:nvPr>
        </p:nvSpPr>
        <p:spPr/>
        <p:txBody>
          <a:bodyPr/>
          <a:lstStyle/>
          <a:p>
            <a:fld id="{88C5ACCA-E23A-4DF6-B0E4-D3624885B8EA}" type="datetime1">
              <a:rPr lang="en-US" smtClean="0"/>
              <a:pPr/>
              <a:t>7/13/21</a:t>
            </a:fld>
            <a:endParaRPr lang="en-US"/>
          </a:p>
        </p:txBody>
      </p:sp>
      <p:sp>
        <p:nvSpPr>
          <p:cNvPr id="4" name="Footer Placeholder 3">
            <a:extLst>
              <a:ext uri="{FF2B5EF4-FFF2-40B4-BE49-F238E27FC236}">
                <a16:creationId xmlns:a16="http://schemas.microsoft.com/office/drawing/2014/main" id="{3265E928-B3C5-4713-94FE-4F34B6604A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AC1BD4-75A6-482E-A55A-40D0114CAF77}"/>
              </a:ext>
            </a:extLst>
          </p:cNvPr>
          <p:cNvSpPr>
            <a:spLocks noGrp="1"/>
          </p:cNvSpPr>
          <p:nvPr>
            <p:ph type="sldNum" sz="quarter" idx="12"/>
          </p:nvPr>
        </p:nvSpPr>
        <p:spPr/>
        <p:txBody>
          <a:bodyPr/>
          <a:lstStyle/>
          <a:p>
            <a:fld id="{823A4800-D636-418A-9240-5C2AA67518C1}" type="slidenum">
              <a:rPr lang="en-US" smtClean="0"/>
              <a:pPr/>
              <a:t>‹#›</a:t>
            </a:fld>
            <a:endParaRPr lang="en-US"/>
          </a:p>
        </p:txBody>
      </p:sp>
    </p:spTree>
    <p:extLst>
      <p:ext uri="{BB962C8B-B14F-4D97-AF65-F5344CB8AC3E}">
        <p14:creationId xmlns:p14="http://schemas.microsoft.com/office/powerpoint/2010/main" val="3027469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523168-666F-4812-868F-341647933B5F}"/>
              </a:ext>
            </a:extLst>
          </p:cNvPr>
          <p:cNvSpPr>
            <a:spLocks noGrp="1"/>
          </p:cNvSpPr>
          <p:nvPr>
            <p:ph type="dt" sz="half" idx="10"/>
          </p:nvPr>
        </p:nvSpPr>
        <p:spPr/>
        <p:txBody>
          <a:bodyPr/>
          <a:lstStyle/>
          <a:p>
            <a:fld id="{4A2710F0-D9BE-49F0-8754-6A0CEC7EB1D0}" type="datetime1">
              <a:rPr lang="en-US" smtClean="0"/>
              <a:pPr/>
              <a:t>7/13/21</a:t>
            </a:fld>
            <a:endParaRPr lang="en-US"/>
          </a:p>
        </p:txBody>
      </p:sp>
      <p:sp>
        <p:nvSpPr>
          <p:cNvPr id="3" name="Footer Placeholder 2">
            <a:extLst>
              <a:ext uri="{FF2B5EF4-FFF2-40B4-BE49-F238E27FC236}">
                <a16:creationId xmlns:a16="http://schemas.microsoft.com/office/drawing/2014/main" id="{0DB3CE5F-01A8-4E4D-8740-49EFC1B080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68F3D4-ED99-43FB-A237-275897DD6CAC}"/>
              </a:ext>
            </a:extLst>
          </p:cNvPr>
          <p:cNvSpPr>
            <a:spLocks noGrp="1"/>
          </p:cNvSpPr>
          <p:nvPr>
            <p:ph type="sldNum" sz="quarter" idx="12"/>
          </p:nvPr>
        </p:nvSpPr>
        <p:spPr/>
        <p:txBody>
          <a:bodyPr/>
          <a:lstStyle/>
          <a:p>
            <a:fld id="{823A4800-D636-418A-9240-5C2AA67518C1}" type="slidenum">
              <a:rPr lang="en-US" smtClean="0"/>
              <a:pPr/>
              <a:t>‹#›</a:t>
            </a:fld>
            <a:endParaRPr lang="en-US"/>
          </a:p>
        </p:txBody>
      </p:sp>
    </p:spTree>
    <p:extLst>
      <p:ext uri="{BB962C8B-B14F-4D97-AF65-F5344CB8AC3E}">
        <p14:creationId xmlns:p14="http://schemas.microsoft.com/office/powerpoint/2010/main" val="1936759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77A15-DB52-4036-A374-0575059C42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C78AB1-D37A-446E-95F5-1116CB8427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86C48-2453-477D-B98E-C964D229BB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BD4943-AA8E-4DA5-8829-180D8CE4C895}"/>
              </a:ext>
            </a:extLst>
          </p:cNvPr>
          <p:cNvSpPr>
            <a:spLocks noGrp="1"/>
          </p:cNvSpPr>
          <p:nvPr>
            <p:ph type="dt" sz="half" idx="10"/>
          </p:nvPr>
        </p:nvSpPr>
        <p:spPr/>
        <p:txBody>
          <a:bodyPr/>
          <a:lstStyle/>
          <a:p>
            <a:fld id="{AAC5C9AE-FF8E-4DAA-9A8F-59EC7DBB9920}" type="datetime1">
              <a:rPr lang="en-US" smtClean="0"/>
              <a:pPr/>
              <a:t>7/13/21</a:t>
            </a:fld>
            <a:endParaRPr lang="en-US"/>
          </a:p>
        </p:txBody>
      </p:sp>
      <p:sp>
        <p:nvSpPr>
          <p:cNvPr id="6" name="Footer Placeholder 5">
            <a:extLst>
              <a:ext uri="{FF2B5EF4-FFF2-40B4-BE49-F238E27FC236}">
                <a16:creationId xmlns:a16="http://schemas.microsoft.com/office/drawing/2014/main" id="{BE7D66BC-F88E-42FB-9E61-30B347E4ED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5F4173-41A1-4ACC-AB44-620F344D6552}"/>
              </a:ext>
            </a:extLst>
          </p:cNvPr>
          <p:cNvSpPr>
            <a:spLocks noGrp="1"/>
          </p:cNvSpPr>
          <p:nvPr>
            <p:ph type="sldNum" sz="quarter" idx="12"/>
          </p:nvPr>
        </p:nvSpPr>
        <p:spPr/>
        <p:txBody>
          <a:bodyPr/>
          <a:lstStyle/>
          <a:p>
            <a:fld id="{823A4800-D636-418A-9240-5C2AA67518C1}" type="slidenum">
              <a:rPr lang="en-US" smtClean="0"/>
              <a:pPr/>
              <a:t>‹#›</a:t>
            </a:fld>
            <a:endParaRPr lang="en-US"/>
          </a:p>
        </p:txBody>
      </p:sp>
    </p:spTree>
    <p:extLst>
      <p:ext uri="{BB962C8B-B14F-4D97-AF65-F5344CB8AC3E}">
        <p14:creationId xmlns:p14="http://schemas.microsoft.com/office/powerpoint/2010/main" val="1651422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F792F-AC31-4468-ADCD-669D6B18BC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4656C1-4803-4F0A-93E1-A2AC20A37D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1CD8DF-8C1B-4704-A6F8-C38D150607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3B821A-075E-4694-B831-56753F06560E}"/>
              </a:ext>
            </a:extLst>
          </p:cNvPr>
          <p:cNvSpPr>
            <a:spLocks noGrp="1"/>
          </p:cNvSpPr>
          <p:nvPr>
            <p:ph type="dt" sz="half" idx="10"/>
          </p:nvPr>
        </p:nvSpPr>
        <p:spPr/>
        <p:txBody>
          <a:bodyPr/>
          <a:lstStyle/>
          <a:p>
            <a:fld id="{1BCFBA1D-4A5C-4B0A-99FB-C0F42C183A7D}" type="datetime1">
              <a:rPr lang="en-US" smtClean="0"/>
              <a:pPr/>
              <a:t>7/13/21</a:t>
            </a:fld>
            <a:endParaRPr lang="en-US"/>
          </a:p>
        </p:txBody>
      </p:sp>
      <p:sp>
        <p:nvSpPr>
          <p:cNvPr id="6" name="Footer Placeholder 5">
            <a:extLst>
              <a:ext uri="{FF2B5EF4-FFF2-40B4-BE49-F238E27FC236}">
                <a16:creationId xmlns:a16="http://schemas.microsoft.com/office/drawing/2014/main" id="{A3B65BE6-0E82-40E5-809A-4CABF25743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92A1F4-AD55-4B4C-925F-74D3B3B28278}"/>
              </a:ext>
            </a:extLst>
          </p:cNvPr>
          <p:cNvSpPr>
            <a:spLocks noGrp="1"/>
          </p:cNvSpPr>
          <p:nvPr>
            <p:ph type="sldNum" sz="quarter" idx="12"/>
          </p:nvPr>
        </p:nvSpPr>
        <p:spPr/>
        <p:txBody>
          <a:bodyPr/>
          <a:lstStyle/>
          <a:p>
            <a:fld id="{823A4800-D636-418A-9240-5C2AA67518C1}" type="slidenum">
              <a:rPr lang="en-US" smtClean="0"/>
              <a:pPr/>
              <a:t>‹#›</a:t>
            </a:fld>
            <a:endParaRPr lang="en-US"/>
          </a:p>
        </p:txBody>
      </p:sp>
    </p:spTree>
    <p:extLst>
      <p:ext uri="{BB962C8B-B14F-4D97-AF65-F5344CB8AC3E}">
        <p14:creationId xmlns:p14="http://schemas.microsoft.com/office/powerpoint/2010/main" val="4256031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8851D-1079-4505-AFA6-FC0A745294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34F9E3-B323-4C58-8491-FD97DD3F47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790971-DF4C-4DA7-862B-26E0C3B35F48}"/>
              </a:ext>
            </a:extLst>
          </p:cNvPr>
          <p:cNvSpPr>
            <a:spLocks noGrp="1"/>
          </p:cNvSpPr>
          <p:nvPr>
            <p:ph type="dt" sz="half" idx="10"/>
          </p:nvPr>
        </p:nvSpPr>
        <p:spPr/>
        <p:txBody>
          <a:bodyPr/>
          <a:lstStyle/>
          <a:p>
            <a:fld id="{202E363B-5FA5-429F-B659-337528C5CBF6}" type="datetime1">
              <a:rPr lang="en-US" smtClean="0"/>
              <a:pPr/>
              <a:t>7/13/21</a:t>
            </a:fld>
            <a:endParaRPr lang="en-US"/>
          </a:p>
        </p:txBody>
      </p:sp>
      <p:sp>
        <p:nvSpPr>
          <p:cNvPr id="5" name="Footer Placeholder 4">
            <a:extLst>
              <a:ext uri="{FF2B5EF4-FFF2-40B4-BE49-F238E27FC236}">
                <a16:creationId xmlns:a16="http://schemas.microsoft.com/office/drawing/2014/main" id="{F0DEEDC9-D7B8-403D-95FF-F9BF76D3C2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513502-4EFA-4C86-8D3F-39FEDF742C85}"/>
              </a:ext>
            </a:extLst>
          </p:cNvPr>
          <p:cNvSpPr>
            <a:spLocks noGrp="1"/>
          </p:cNvSpPr>
          <p:nvPr>
            <p:ph type="sldNum" sz="quarter" idx="12"/>
          </p:nvPr>
        </p:nvSpPr>
        <p:spPr/>
        <p:txBody>
          <a:bodyPr/>
          <a:lstStyle/>
          <a:p>
            <a:fld id="{823A4800-D636-418A-9240-5C2AA67518C1}" type="slidenum">
              <a:rPr lang="en-US" smtClean="0"/>
              <a:pPr/>
              <a:t>‹#›</a:t>
            </a:fld>
            <a:endParaRPr lang="en-US"/>
          </a:p>
        </p:txBody>
      </p:sp>
    </p:spTree>
    <p:extLst>
      <p:ext uri="{BB962C8B-B14F-4D97-AF65-F5344CB8AC3E}">
        <p14:creationId xmlns:p14="http://schemas.microsoft.com/office/powerpoint/2010/main" val="2069111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A609AA-0A43-4E95-BD06-EF74F9FC71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3A8F4A-82F9-4787-A5F7-0EC6374BA2C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96FC1-25AA-4957-A81D-2DF45F2B9C66}"/>
              </a:ext>
            </a:extLst>
          </p:cNvPr>
          <p:cNvSpPr>
            <a:spLocks noGrp="1"/>
          </p:cNvSpPr>
          <p:nvPr>
            <p:ph type="dt" sz="half" idx="10"/>
          </p:nvPr>
        </p:nvSpPr>
        <p:spPr/>
        <p:txBody>
          <a:bodyPr/>
          <a:lstStyle/>
          <a:p>
            <a:fld id="{623E29A2-A38F-4B69-9438-EEE5DFEF4353}" type="datetime1">
              <a:rPr lang="en-US" smtClean="0"/>
              <a:pPr/>
              <a:t>7/13/21</a:t>
            </a:fld>
            <a:endParaRPr lang="en-US"/>
          </a:p>
        </p:txBody>
      </p:sp>
      <p:sp>
        <p:nvSpPr>
          <p:cNvPr id="5" name="Footer Placeholder 4">
            <a:extLst>
              <a:ext uri="{FF2B5EF4-FFF2-40B4-BE49-F238E27FC236}">
                <a16:creationId xmlns:a16="http://schemas.microsoft.com/office/drawing/2014/main" id="{1578D534-0756-407C-8C64-D118E2FFB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A56886-0B6E-49F4-B116-753CAE713301}"/>
              </a:ext>
            </a:extLst>
          </p:cNvPr>
          <p:cNvSpPr>
            <a:spLocks noGrp="1"/>
          </p:cNvSpPr>
          <p:nvPr>
            <p:ph type="sldNum" sz="quarter" idx="12"/>
          </p:nvPr>
        </p:nvSpPr>
        <p:spPr/>
        <p:txBody>
          <a:bodyPr/>
          <a:lstStyle/>
          <a:p>
            <a:fld id="{823A4800-D636-418A-9240-5C2AA67518C1}" type="slidenum">
              <a:rPr lang="en-US" smtClean="0"/>
              <a:pPr/>
              <a:t>‹#›</a:t>
            </a:fld>
            <a:endParaRPr lang="en-US"/>
          </a:p>
        </p:txBody>
      </p:sp>
    </p:spTree>
    <p:extLst>
      <p:ext uri="{BB962C8B-B14F-4D97-AF65-F5344CB8AC3E}">
        <p14:creationId xmlns:p14="http://schemas.microsoft.com/office/powerpoint/2010/main" val="3191455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2144110" y="98474"/>
            <a:ext cx="9389745" cy="7044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88EFD"/>
              </a:buClr>
              <a:buSzPts val="2800"/>
              <a:buFont typeface="Roboto Black"/>
              <a:buNone/>
              <a:defRPr sz="2800">
                <a:solidFill>
                  <a:srgbClr val="488EFD"/>
                </a:solidFill>
                <a:latin typeface="Roboto Black"/>
                <a:ea typeface="Roboto Black"/>
                <a:cs typeface="Roboto Black"/>
                <a:sym typeface="Roboto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9"/>
          <p:cNvSpPr txBox="1">
            <a:spLocks noGrp="1"/>
          </p:cNvSpPr>
          <p:nvPr>
            <p:ph type="body" idx="1"/>
          </p:nvPr>
        </p:nvSpPr>
        <p:spPr>
          <a:xfrm>
            <a:off x="234315" y="977265"/>
            <a:ext cx="11727180" cy="447389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atin typeface="Roboto"/>
                <a:ea typeface="Roboto"/>
                <a:cs typeface="Roboto"/>
                <a:sym typeface="Roboto"/>
              </a:defRPr>
            </a:lvl1pPr>
            <a:lvl2pPr marL="914400" lvl="1" indent="-355600" algn="l">
              <a:lnSpc>
                <a:spcPct val="90000"/>
              </a:lnSpc>
              <a:spcBef>
                <a:spcPts val="500"/>
              </a:spcBef>
              <a:spcAft>
                <a:spcPts val="0"/>
              </a:spcAft>
              <a:buClr>
                <a:schemeClr val="dk1"/>
              </a:buClr>
              <a:buSzPts val="2000"/>
              <a:buChar char="•"/>
              <a:defRPr sz="2000">
                <a:latin typeface="Roboto"/>
                <a:ea typeface="Roboto"/>
                <a:cs typeface="Roboto"/>
                <a:sym typeface="Roboto"/>
              </a:defRPr>
            </a:lvl2pPr>
            <a:lvl3pPr marL="1371600" lvl="2" indent="-342900" algn="l">
              <a:lnSpc>
                <a:spcPct val="90000"/>
              </a:lnSpc>
              <a:spcBef>
                <a:spcPts val="500"/>
              </a:spcBef>
              <a:spcAft>
                <a:spcPts val="0"/>
              </a:spcAft>
              <a:buClr>
                <a:schemeClr val="dk1"/>
              </a:buClr>
              <a:buSzPts val="1800"/>
              <a:buChar char="•"/>
              <a:defRPr sz="1800">
                <a:latin typeface="Roboto"/>
                <a:ea typeface="Roboto"/>
                <a:cs typeface="Roboto"/>
                <a:sym typeface="Roboto"/>
              </a:defRPr>
            </a:lvl3pPr>
            <a:lvl4pPr marL="1828800" lvl="3" indent="-330200" algn="l">
              <a:lnSpc>
                <a:spcPct val="90000"/>
              </a:lnSpc>
              <a:spcBef>
                <a:spcPts val="500"/>
              </a:spcBef>
              <a:spcAft>
                <a:spcPts val="0"/>
              </a:spcAft>
              <a:buClr>
                <a:schemeClr val="dk1"/>
              </a:buClr>
              <a:buSzPts val="1600"/>
              <a:buChar char="•"/>
              <a:defRPr sz="1600">
                <a:latin typeface="Roboto"/>
                <a:ea typeface="Roboto"/>
                <a:cs typeface="Roboto"/>
                <a:sym typeface="Roboto"/>
              </a:defRPr>
            </a:lvl4pPr>
            <a:lvl5pPr marL="2286000" lvl="4" indent="-330200" algn="l">
              <a:lnSpc>
                <a:spcPct val="90000"/>
              </a:lnSpc>
              <a:spcBef>
                <a:spcPts val="500"/>
              </a:spcBef>
              <a:spcAft>
                <a:spcPts val="0"/>
              </a:spcAft>
              <a:buClr>
                <a:schemeClr val="dk1"/>
              </a:buClr>
              <a:buSzPts val="1600"/>
              <a:buChar char="•"/>
              <a:defRPr sz="1600">
                <a:latin typeface="Roboto"/>
                <a:ea typeface="Roboto"/>
                <a:cs typeface="Roboto"/>
                <a:sym typeface="Robot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 name="Google Shape;34;p9"/>
          <p:cNvPicPr preferRelativeResize="0"/>
          <p:nvPr/>
        </p:nvPicPr>
        <p:blipFill rotWithShape="1">
          <a:blip r:embed="rId2">
            <a:alphaModFix/>
          </a:blip>
          <a:srcRect t="10652"/>
          <a:stretch/>
        </p:blipFill>
        <p:spPr>
          <a:xfrm>
            <a:off x="0" y="0"/>
            <a:ext cx="2144110" cy="1061284"/>
          </a:xfrm>
          <a:prstGeom prst="rect">
            <a:avLst/>
          </a:prstGeom>
          <a:noFill/>
          <a:ln>
            <a:noFill/>
          </a:ln>
        </p:spPr>
      </p:pic>
      <p:cxnSp>
        <p:nvCxnSpPr>
          <p:cNvPr id="35" name="Google Shape;35;p9"/>
          <p:cNvCxnSpPr/>
          <p:nvPr/>
        </p:nvCxnSpPr>
        <p:spPr>
          <a:xfrm>
            <a:off x="623455" y="890370"/>
            <a:ext cx="11043458" cy="0"/>
          </a:xfrm>
          <a:prstGeom prst="straightConnector1">
            <a:avLst/>
          </a:prstGeom>
          <a:noFill/>
          <a:ln w="57150" cap="flat" cmpd="sng">
            <a:solidFill>
              <a:srgbClr val="D8D8D8"/>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3" name="Google Shape;73;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31B22F-98CF-4DC7-AAF9-210D6CCC85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3DEE29-D41E-4F4F-B7D1-2BE8502A67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03CC94-1763-499D-A4B9-40661130C0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989F9-D843-408F-B6F0-1FAA741C7D14}" type="datetime1">
              <a:rPr lang="en-US" smtClean="0"/>
              <a:pPr/>
              <a:t>7/13/21</a:t>
            </a:fld>
            <a:endParaRPr lang="en-US"/>
          </a:p>
        </p:txBody>
      </p:sp>
      <p:sp>
        <p:nvSpPr>
          <p:cNvPr id="5" name="Footer Placeholder 4">
            <a:extLst>
              <a:ext uri="{FF2B5EF4-FFF2-40B4-BE49-F238E27FC236}">
                <a16:creationId xmlns:a16="http://schemas.microsoft.com/office/drawing/2014/main" id="{C7BDEF65-32CD-44D6-B5EB-F84A0D8D11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F3619E-CB98-4F58-8BA6-C12088DE12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A4800-D636-418A-9240-5C2AA67518C1}" type="slidenum">
              <a:rPr lang="en-US" smtClean="0"/>
              <a:pPr/>
              <a:t>‹#›</a:t>
            </a:fld>
            <a:endParaRPr lang="en-US"/>
          </a:p>
        </p:txBody>
      </p:sp>
    </p:spTree>
    <p:extLst>
      <p:ext uri="{BB962C8B-B14F-4D97-AF65-F5344CB8AC3E}">
        <p14:creationId xmlns:p14="http://schemas.microsoft.com/office/powerpoint/2010/main" val="4939180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raxi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praxie.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praxie.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praxie.com/" TargetMode="Externa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www.praxi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title"/>
          </p:nvPr>
        </p:nvSpPr>
        <p:spPr>
          <a:xfrm>
            <a:off x="546127" y="195674"/>
            <a:ext cx="10002600" cy="704400"/>
          </a:xfrm>
          <a:prstGeom prst="rect">
            <a:avLst/>
          </a:prstGeom>
          <a:noFill/>
          <a:ln>
            <a:noFill/>
          </a:ln>
        </p:spPr>
        <p:txBody>
          <a:bodyPr spcFirstLastPara="1" wrap="square" lIns="91425" tIns="45700" rIns="91425" bIns="45700" anchor="ctr" anchorCtr="0">
            <a:normAutofit/>
          </a:bodyPr>
          <a:lstStyle/>
          <a:p>
            <a:pPr lvl="0"/>
            <a:r>
              <a:rPr lang="en-IN" dirty="0"/>
              <a:t>Learning and Growth Scorecard</a:t>
            </a:r>
            <a:endParaRPr dirty="0"/>
          </a:p>
        </p:txBody>
      </p:sp>
      <p:sp>
        <p:nvSpPr>
          <p:cNvPr id="94" name="Google Shape;94;p1"/>
          <p:cNvSpPr txBox="1">
            <a:spLocks noGrp="1"/>
          </p:cNvSpPr>
          <p:nvPr>
            <p:ph type="body" idx="1"/>
          </p:nvPr>
        </p:nvSpPr>
        <p:spPr>
          <a:xfrm>
            <a:off x="595291" y="1123050"/>
            <a:ext cx="11130900" cy="4769400"/>
          </a:xfrm>
          <a:prstGeom prst="rect">
            <a:avLst/>
          </a:prstGeom>
          <a:noFill/>
          <a:ln>
            <a:noFill/>
          </a:ln>
        </p:spPr>
        <p:txBody>
          <a:bodyPr spcFirstLastPara="1" wrap="square" lIns="91425" tIns="45700" rIns="91425" bIns="45700" anchor="t" anchorCtr="0">
            <a:normAutofit/>
          </a:bodyPr>
          <a:lstStyle/>
          <a:p>
            <a:pPr marL="0" indent="0">
              <a:buNone/>
            </a:pPr>
            <a:r>
              <a:rPr lang="en-US" dirty="0">
                <a:solidFill>
                  <a:schemeClr val="bg1">
                    <a:lumMod val="50000"/>
                  </a:schemeClr>
                </a:solidFill>
                <a:latin typeface="Calibri" pitchFamily="34" charset="0"/>
                <a:cs typeface="Calibri" pitchFamily="34" charset="0"/>
              </a:rPr>
              <a:t>The </a:t>
            </a:r>
            <a:r>
              <a:rPr lang="en-US" b="1" dirty="0">
                <a:solidFill>
                  <a:schemeClr val="bg1">
                    <a:lumMod val="50000"/>
                  </a:schemeClr>
                </a:solidFill>
                <a:latin typeface="Calibri" pitchFamily="34" charset="0"/>
                <a:cs typeface="Calibri" pitchFamily="34" charset="0"/>
              </a:rPr>
              <a:t>Learning and Growth Scorecard </a:t>
            </a:r>
            <a:r>
              <a:rPr lang="en-US" dirty="0">
                <a:solidFill>
                  <a:schemeClr val="bg1">
                    <a:lumMod val="50000"/>
                  </a:schemeClr>
                </a:solidFill>
                <a:latin typeface="Calibri" pitchFamily="34" charset="0"/>
                <a:cs typeface="Calibri" pitchFamily="34" charset="0"/>
              </a:rPr>
              <a:t>is a part of the balanced scorecard that refers to intangible assets (e.g., employee skills and abilities) that are required to maintain internal processes in the organization. More broadly, it consists of the companies’ jobs, systems and climate, all three of which are needed to maintain survival. Sometimes improvements made in the learning and growth domain hinder short-term results in service of facilitating long-term progress. </a:t>
            </a:r>
          </a:p>
          <a:p>
            <a:pPr marL="0" indent="0">
              <a:buNone/>
            </a:pPr>
            <a:r>
              <a:rPr lang="en-US" dirty="0">
                <a:solidFill>
                  <a:schemeClr val="bg1">
                    <a:lumMod val="50000"/>
                  </a:schemeClr>
                </a:solidFill>
                <a:latin typeface="Calibri" pitchFamily="34" charset="0"/>
                <a:cs typeface="Calibri" pitchFamily="34" charset="0"/>
              </a:rPr>
              <a:t>The main function of the learning and growth perspective is to understand how intangible assets drive the major sources of value in the company, consisting of: </a:t>
            </a:r>
          </a:p>
          <a:p>
            <a:pPr lvl="1"/>
            <a:r>
              <a:rPr lang="en-US" sz="2000" dirty="0">
                <a:solidFill>
                  <a:schemeClr val="bg1">
                    <a:lumMod val="50000"/>
                  </a:schemeClr>
                </a:solidFill>
                <a:latin typeface="Calibri" pitchFamily="34" charset="0"/>
                <a:cs typeface="Calibri" pitchFamily="34" charset="0"/>
              </a:rPr>
              <a:t>Human capital </a:t>
            </a:r>
          </a:p>
          <a:p>
            <a:pPr lvl="1"/>
            <a:r>
              <a:rPr lang="en-US" sz="2000" dirty="0">
                <a:solidFill>
                  <a:schemeClr val="bg1">
                    <a:lumMod val="50000"/>
                  </a:schemeClr>
                </a:solidFill>
                <a:latin typeface="Calibri" pitchFamily="34" charset="0"/>
                <a:cs typeface="Calibri" pitchFamily="34" charset="0"/>
              </a:rPr>
              <a:t>Information capital </a:t>
            </a:r>
          </a:p>
          <a:p>
            <a:pPr lvl="1"/>
            <a:r>
              <a:rPr lang="en-US" sz="2000" dirty="0">
                <a:solidFill>
                  <a:schemeClr val="bg1">
                    <a:lumMod val="50000"/>
                  </a:schemeClr>
                </a:solidFill>
                <a:latin typeface="Calibri" pitchFamily="34" charset="0"/>
                <a:cs typeface="Calibri" pitchFamily="34" charset="0"/>
              </a:rPr>
              <a:t>Organizational capital </a:t>
            </a:r>
          </a:p>
        </p:txBody>
      </p:sp>
      <p:sp>
        <p:nvSpPr>
          <p:cNvPr id="95" name="Google Shape;95;p1"/>
          <p:cNvSpPr txBox="1"/>
          <p:nvPr/>
        </p:nvSpPr>
        <p:spPr>
          <a:xfrm>
            <a:off x="0" y="6581001"/>
            <a:ext cx="12192000" cy="276900"/>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dirty="0">
                <a:solidFill>
                  <a:schemeClr val="dk1"/>
                </a:solidFill>
                <a:latin typeface="Roboto"/>
                <a:ea typeface="Roboto"/>
                <a:cs typeface="Roboto"/>
                <a:sym typeface="Roboto"/>
              </a:rPr>
              <a:t>Want more best practices? Visit </a:t>
            </a:r>
            <a:r>
              <a:rPr lang="en-US" sz="1200" b="0" i="0" u="sng" strike="noStrike" cap="none" dirty="0">
                <a:solidFill>
                  <a:schemeClr val="accent1"/>
                </a:solidFill>
                <a:latin typeface="Roboto"/>
                <a:ea typeface="Roboto"/>
                <a:cs typeface="Roboto"/>
                <a:sym typeface="Roboto"/>
                <a:hlinkClick r:id="rId3">
                  <a:extLst>
                    <a:ext uri="{A12FA001-AC4F-418D-AE19-62706E023703}">
                      <ahyp:hlinkClr xmlns:ahyp="http://schemas.microsoft.com/office/drawing/2018/hyperlinkcolor" val="tx"/>
                    </a:ext>
                  </a:extLst>
                </a:hlinkClick>
              </a:rPr>
              <a:t>Praxie.com</a:t>
            </a:r>
            <a:endParaRPr sz="1200" b="0" i="0" u="none" strike="noStrike" cap="none" dirty="0">
              <a:solidFill>
                <a:schemeClr val="accent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516833" y="174018"/>
            <a:ext cx="10002743" cy="704424"/>
          </a:xfrm>
          <a:prstGeom prst="rect">
            <a:avLst/>
          </a:prstGeom>
          <a:noFill/>
          <a:ln>
            <a:noFill/>
          </a:ln>
        </p:spPr>
        <p:txBody>
          <a:bodyPr spcFirstLastPara="1" wrap="square" lIns="91425" tIns="45700" rIns="91425" bIns="45700" anchor="ctr" anchorCtr="0">
            <a:normAutofit/>
          </a:bodyPr>
          <a:lstStyle/>
          <a:p>
            <a:pPr lvl="0"/>
            <a:r>
              <a:rPr lang="en-IN" dirty="0"/>
              <a:t>Learning and Growth Scorecard Template</a:t>
            </a:r>
            <a:endParaRPr dirty="0"/>
          </a:p>
        </p:txBody>
      </p:sp>
      <p:sp>
        <p:nvSpPr>
          <p:cNvPr id="108" name="Google Shape;108;p3"/>
          <p:cNvSpPr txBox="1"/>
          <p:nvPr/>
        </p:nvSpPr>
        <p:spPr>
          <a:xfrm>
            <a:off x="13335" y="6582975"/>
            <a:ext cx="12192000" cy="276999"/>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dirty="0">
                <a:solidFill>
                  <a:schemeClr val="dk1"/>
                </a:solidFill>
                <a:latin typeface="Roboto"/>
                <a:ea typeface="Roboto"/>
                <a:cs typeface="Roboto"/>
                <a:sym typeface="Roboto"/>
              </a:rPr>
              <a:t>Want more best practices? Visit </a:t>
            </a:r>
            <a:r>
              <a:rPr lang="en-US" sz="1200" b="0" i="0" u="sng" strike="noStrike" cap="none" dirty="0">
                <a:solidFill>
                  <a:schemeClr val="accent1"/>
                </a:solidFill>
                <a:latin typeface="Roboto"/>
                <a:ea typeface="Roboto"/>
                <a:cs typeface="Roboto"/>
                <a:sym typeface="Roboto"/>
                <a:hlinkClick r:id="rId3">
                  <a:extLst>
                    <a:ext uri="{A12FA001-AC4F-418D-AE19-62706E023703}">
                      <ahyp:hlinkClr xmlns:ahyp="http://schemas.microsoft.com/office/drawing/2018/hyperlinkcolor" val="tx"/>
                    </a:ext>
                  </a:extLst>
                </a:hlinkClick>
              </a:rPr>
              <a:t>Praxie.com</a:t>
            </a:r>
            <a:endParaRPr sz="1200" b="0" i="0" u="none" strike="noStrike" cap="none" dirty="0">
              <a:solidFill>
                <a:schemeClr val="accent1"/>
              </a:solidFill>
              <a:latin typeface="Roboto"/>
              <a:ea typeface="Roboto"/>
              <a:cs typeface="Roboto"/>
              <a:sym typeface="Roboto"/>
            </a:endParaRPr>
          </a:p>
        </p:txBody>
      </p:sp>
      <p:graphicFrame>
        <p:nvGraphicFramePr>
          <p:cNvPr id="8" name="Table 7">
            <a:extLst>
              <a:ext uri="{FF2B5EF4-FFF2-40B4-BE49-F238E27FC236}">
                <a16:creationId xmlns:a16="http://schemas.microsoft.com/office/drawing/2014/main" id="{C2E3E64C-C304-7745-905A-08E76193349C}"/>
              </a:ext>
            </a:extLst>
          </p:cNvPr>
          <p:cNvGraphicFramePr>
            <a:graphicFrameLocks noGrp="1"/>
          </p:cNvGraphicFramePr>
          <p:nvPr>
            <p:extLst>
              <p:ext uri="{D42A27DB-BD31-4B8C-83A1-F6EECF244321}">
                <p14:modId xmlns:p14="http://schemas.microsoft.com/office/powerpoint/2010/main" val="2119809966"/>
              </p:ext>
            </p:extLst>
          </p:nvPr>
        </p:nvGraphicFramePr>
        <p:xfrm>
          <a:off x="586148" y="1344113"/>
          <a:ext cx="11164418" cy="4773191"/>
        </p:xfrm>
        <a:graphic>
          <a:graphicData uri="http://schemas.openxmlformats.org/drawingml/2006/table">
            <a:tbl>
              <a:tblPr firstRow="1" bandRow="1"/>
              <a:tblGrid>
                <a:gridCol w="3620981">
                  <a:extLst>
                    <a:ext uri="{9D8B030D-6E8A-4147-A177-3AD203B41FA5}">
                      <a16:colId xmlns:a16="http://schemas.microsoft.com/office/drawing/2014/main" val="4253148654"/>
                    </a:ext>
                  </a:extLst>
                </a:gridCol>
                <a:gridCol w="3821965">
                  <a:extLst>
                    <a:ext uri="{9D8B030D-6E8A-4147-A177-3AD203B41FA5}">
                      <a16:colId xmlns:a16="http://schemas.microsoft.com/office/drawing/2014/main" val="3064486963"/>
                    </a:ext>
                  </a:extLst>
                </a:gridCol>
                <a:gridCol w="3721472">
                  <a:extLst>
                    <a:ext uri="{9D8B030D-6E8A-4147-A177-3AD203B41FA5}">
                      <a16:colId xmlns:a16="http://schemas.microsoft.com/office/drawing/2014/main" val="2890060201"/>
                    </a:ext>
                  </a:extLst>
                </a:gridCol>
              </a:tblGrid>
              <a:tr h="327065">
                <a:tc>
                  <a: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lvl="1"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lvl="2"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lvl="3"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lvl="4"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lvl="5"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lvl="6"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lvl="7"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lvl="8"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Human Capital</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88EFE"/>
                    </a:solidFill>
                  </a:tcPr>
                </a:tc>
                <a:tc>
                  <a: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lvl="1"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lvl="2"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lvl="3"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lvl="4"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lvl="5"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lvl="6"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lvl="7"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lvl="8"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Information Capital</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88EFE"/>
                    </a:solidFill>
                  </a:tcPr>
                </a:tc>
                <a:tc>
                  <a: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lvl="1"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lvl="2"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lvl="3"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lvl="4"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lvl="5"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lvl="6"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lvl="7"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lvl="8"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marL="0" indent="0" algn="ctr">
                        <a:buFont typeface="Arial" panose="020B0604020202020204" pitchFamily="34" charset="0"/>
                        <a:buNone/>
                      </a:pPr>
                      <a:r>
                        <a:rPr lang="en-US" sz="1800" dirty="0"/>
                        <a:t>Organizational Capital</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88EFE"/>
                    </a:solidFill>
                  </a:tcPr>
                </a:tc>
                <a:extLst>
                  <a:ext uri="{0D108BD9-81ED-4DB2-BD59-A6C34878D82A}">
                    <a16:rowId xmlns:a16="http://schemas.microsoft.com/office/drawing/2014/main" val="1172300300"/>
                  </a:ext>
                </a:extLst>
              </a:tr>
              <a:tr h="457084">
                <a:tc>
                  <a: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200" b="0" i="0" u="none" strike="noStrike" kern="1200" cap="none" dirty="0">
                          <a:solidFill>
                            <a:schemeClr val="tx1">
                              <a:lumMod val="65000"/>
                              <a:lumOff val="35000"/>
                            </a:schemeClr>
                          </a:solidFill>
                          <a:effectLst/>
                          <a:latin typeface="Calibri"/>
                          <a:ea typeface="+mn-ea"/>
                          <a:cs typeface="+mn-cs"/>
                          <a:sym typeface="Arial"/>
                        </a:rPr>
                        <a:t>List the human knowledge, skills, abilities and other characteristics needed to carry out the business strategy</a:t>
                      </a:r>
                      <a:endParaRPr lang="en-US" sz="1200" b="0" dirty="0">
                        <a:solidFill>
                          <a:schemeClr val="tx1">
                            <a:lumMod val="65000"/>
                            <a:lumOff val="35000"/>
                          </a:schemeClr>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200" b="0" i="0" u="none" strike="noStrike" kern="1200" cap="none" dirty="0">
                          <a:solidFill>
                            <a:schemeClr val="tx1">
                              <a:lumMod val="65000"/>
                              <a:lumOff val="35000"/>
                            </a:schemeClr>
                          </a:solidFill>
                          <a:effectLst/>
                          <a:latin typeface="Calibri"/>
                          <a:ea typeface="+mn-ea"/>
                          <a:cs typeface="+mn-cs"/>
                          <a:sym typeface="Arial"/>
                        </a:rPr>
                        <a:t>List the information systems, networks and infrastructure needed to carry out the business strategy</a:t>
                      </a:r>
                      <a:endParaRPr lang="en-US" sz="1200" b="0" dirty="0">
                        <a:solidFill>
                          <a:schemeClr val="tx1">
                            <a:lumMod val="65000"/>
                            <a:lumOff val="35000"/>
                          </a:schemeClr>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200" b="0" dirty="0">
                          <a:solidFill>
                            <a:schemeClr val="tx1">
                              <a:lumMod val="65000"/>
                              <a:lumOff val="35000"/>
                            </a:schemeClr>
                          </a:solidFill>
                        </a:rPr>
                        <a:t>List the actions needed for the organizational climate in order to ensure alignment with the business strategy.</a:t>
                      </a:r>
                    </a:p>
                  </a:txBody>
                  <a:tcPr>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919891769"/>
                  </a:ext>
                </a:extLst>
              </a:tr>
              <a:tr h="3767351">
                <a:tc>
                  <a:txBody>
                    <a:bodyPr/>
                    <a:lstStyle/>
                    <a:p>
                      <a:pPr marL="285750" indent="-285750" algn="l">
                        <a:buFont typeface="Arial" panose="020B0604020202020204" pitchFamily="34" charset="0"/>
                        <a:buChar char="•"/>
                      </a:pPr>
                      <a:r>
                        <a:rPr lang="en-US" sz="1200" dirty="0"/>
                        <a:t> </a:t>
                      </a:r>
                    </a:p>
                    <a:p>
                      <a:pPr marL="285750" indent="-285750" algn="l">
                        <a:buFont typeface="Arial" panose="020B0604020202020204" pitchFamily="34" charset="0"/>
                        <a:buChar char="•"/>
                      </a:pPr>
                      <a:r>
                        <a:rPr lang="en-US" sz="1200" dirty="0"/>
                        <a:t> </a:t>
                      </a:r>
                    </a:p>
                    <a:p>
                      <a:pPr marL="285750" indent="-285750" algn="l">
                        <a:buFont typeface="Arial" panose="020B0604020202020204" pitchFamily="34" charset="0"/>
                        <a:buChar char="•"/>
                      </a:pPr>
                      <a:r>
                        <a:rPr lang="en-US" sz="1200" dirty="0"/>
                        <a:t> </a:t>
                      </a:r>
                    </a:p>
                    <a:p>
                      <a:pPr marL="285750" indent="-285750" algn="l">
                        <a:buFont typeface="Arial" panose="020B0604020202020204" pitchFamily="34" charset="0"/>
                        <a:buChar char="•"/>
                      </a:pPr>
                      <a:r>
                        <a:rPr lang="en-US" sz="1200" dirty="0"/>
                        <a:t> </a:t>
                      </a:r>
                    </a:p>
                    <a:p>
                      <a:pPr marL="285750" indent="-285750" algn="l">
                        <a:buFont typeface="Arial" panose="020B0604020202020204" pitchFamily="34" charset="0"/>
                        <a:buChar char="•"/>
                      </a:pPr>
                      <a:r>
                        <a:rPr lang="en-US" sz="1200" dirty="0"/>
                        <a:t> </a:t>
                      </a:r>
                    </a:p>
                    <a:p>
                      <a:pPr marL="285750" indent="-285750" algn="l">
                        <a:buFont typeface="Arial" panose="020B0604020202020204" pitchFamily="34" charset="0"/>
                        <a:buChar char="•"/>
                      </a:pPr>
                      <a:endParaRPr lang="en-US" sz="12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marL="342900" indent="-342900" algn="l">
                        <a:buFont typeface="Arial" panose="020B0604020202020204" pitchFamily="34" charset="0"/>
                        <a:buChar char="•"/>
                      </a:pPr>
                      <a:r>
                        <a:rPr lang="en-US" sz="1200" dirty="0"/>
                        <a:t> </a:t>
                      </a:r>
                    </a:p>
                    <a:p>
                      <a:pPr marL="342900" indent="-342900" algn="l">
                        <a:buFont typeface="Arial" panose="020B0604020202020204" pitchFamily="34" charset="0"/>
                        <a:buChar char="•"/>
                      </a:pPr>
                      <a:r>
                        <a:rPr lang="en-US" sz="1200" dirty="0"/>
                        <a:t> </a:t>
                      </a:r>
                    </a:p>
                    <a:p>
                      <a:pPr marL="342900" indent="-342900" algn="l">
                        <a:buFont typeface="Arial" panose="020B0604020202020204" pitchFamily="34" charset="0"/>
                        <a:buChar char="•"/>
                      </a:pPr>
                      <a:r>
                        <a:rPr lang="en-US" sz="1200" dirty="0"/>
                        <a:t> </a:t>
                      </a:r>
                    </a:p>
                    <a:p>
                      <a:pPr marL="342900" indent="-342900" algn="l">
                        <a:buFont typeface="Arial" panose="020B0604020202020204" pitchFamily="34" charset="0"/>
                        <a:buChar char="•"/>
                      </a:pPr>
                      <a:r>
                        <a:rPr lang="en-US" sz="1200" dirty="0"/>
                        <a:t> </a:t>
                      </a:r>
                    </a:p>
                    <a:p>
                      <a:pPr marL="342900" indent="-342900" algn="l">
                        <a:buFont typeface="Arial" panose="020B0604020202020204" pitchFamily="34" charset="0"/>
                        <a:buChar char="•"/>
                      </a:pPr>
                      <a:r>
                        <a:rPr lang="en-US" sz="1200" dirty="0"/>
                        <a:t> </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marL="285750" indent="-285750">
                        <a:buFont typeface="Arial" panose="020B0604020202020204" pitchFamily="34" charset="0"/>
                        <a:buChar char="•"/>
                      </a:pPr>
                      <a:r>
                        <a:rPr lang="en-US" sz="1200" dirty="0"/>
                        <a:t> </a:t>
                      </a:r>
                    </a:p>
                    <a:p>
                      <a:pPr marL="285750" indent="-285750">
                        <a:buFont typeface="Arial" panose="020B0604020202020204" pitchFamily="34" charset="0"/>
                        <a:buChar char="•"/>
                      </a:pPr>
                      <a:r>
                        <a:rPr lang="en-US" sz="1200" dirty="0"/>
                        <a:t> </a:t>
                      </a:r>
                    </a:p>
                    <a:p>
                      <a:pPr marL="285750" indent="-285750">
                        <a:buFont typeface="Arial" panose="020B0604020202020204" pitchFamily="34" charset="0"/>
                        <a:buChar char="•"/>
                      </a:pPr>
                      <a:r>
                        <a:rPr lang="en-US" sz="1200" dirty="0"/>
                        <a:t> </a:t>
                      </a:r>
                    </a:p>
                    <a:p>
                      <a:pPr marL="285750" indent="-285750">
                        <a:buFont typeface="Arial" panose="020B0604020202020204" pitchFamily="34" charset="0"/>
                        <a:buChar char="•"/>
                      </a:pPr>
                      <a:r>
                        <a:rPr lang="en-US" sz="1200" dirty="0"/>
                        <a:t> </a:t>
                      </a:r>
                    </a:p>
                    <a:p>
                      <a:pPr marL="285750" indent="-285750">
                        <a:buFont typeface="Arial" panose="020B0604020202020204" pitchFamily="34" charset="0"/>
                        <a:buChar char="•"/>
                      </a:pPr>
                      <a:r>
                        <a:rPr lang="en-US" sz="1200" dirty="0"/>
                        <a:t> </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40854559"/>
                  </a:ext>
                </a:extLst>
              </a:tr>
            </a:tbl>
          </a:graphicData>
        </a:graphic>
      </p:graphicFrame>
      <p:sp>
        <p:nvSpPr>
          <p:cNvPr id="5" name="TextBox 4">
            <a:extLst>
              <a:ext uri="{FF2B5EF4-FFF2-40B4-BE49-F238E27FC236}">
                <a16:creationId xmlns:a16="http://schemas.microsoft.com/office/drawing/2014/main" id="{1C0F744A-F0F1-F347-AC29-65B57C6EE3B8}"/>
              </a:ext>
            </a:extLst>
          </p:cNvPr>
          <p:cNvSpPr txBox="1"/>
          <p:nvPr/>
        </p:nvSpPr>
        <p:spPr>
          <a:xfrm>
            <a:off x="643719" y="957389"/>
            <a:ext cx="1090456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lumMod val="50000"/>
                    <a:lumOff val="50000"/>
                  </a:srgbClr>
                </a:solidFill>
                <a:ea typeface="+mn-ea"/>
                <a:cs typeface="+mn-cs"/>
              </a:rPr>
              <a:t>For each dimension below, list what’s needed to ensure successful implementation of your business strategy.</a:t>
            </a:r>
            <a:endParaRPr kumimoji="0" lang="en-US" sz="1200" b="0" i="0" u="none" strike="noStrike" kern="1200" cap="none" spc="0" normalizeH="0" baseline="0" noProof="0" dirty="0">
              <a:ln>
                <a:noFill/>
              </a:ln>
              <a:solidFill>
                <a:srgbClr val="000000">
                  <a:lumMod val="50000"/>
                  <a:lumOff val="50000"/>
                </a:srgbClr>
              </a:solidFill>
              <a:effectLst/>
              <a:uLnTx/>
              <a:uFillTx/>
              <a:latin typeface="Arial"/>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3735E-CAC6-F84D-A3AE-BA514F8B47F3}"/>
              </a:ext>
            </a:extLst>
          </p:cNvPr>
          <p:cNvSpPr>
            <a:spLocks noGrp="1"/>
          </p:cNvSpPr>
          <p:nvPr>
            <p:ph type="title"/>
          </p:nvPr>
        </p:nvSpPr>
        <p:spPr/>
        <p:txBody>
          <a:bodyPr/>
          <a:lstStyle/>
          <a:p>
            <a:r>
              <a:rPr lang="en-US" dirty="0"/>
              <a:t>Actions</a:t>
            </a:r>
          </a:p>
        </p:txBody>
      </p:sp>
      <p:graphicFrame>
        <p:nvGraphicFramePr>
          <p:cNvPr id="4" name="Table 4">
            <a:extLst>
              <a:ext uri="{FF2B5EF4-FFF2-40B4-BE49-F238E27FC236}">
                <a16:creationId xmlns:a16="http://schemas.microsoft.com/office/drawing/2014/main" id="{E778038A-19BB-5E4E-A88B-114A9F3B0A2D}"/>
              </a:ext>
            </a:extLst>
          </p:cNvPr>
          <p:cNvGraphicFramePr>
            <a:graphicFrameLocks noGrp="1"/>
          </p:cNvGraphicFramePr>
          <p:nvPr>
            <p:ph idx="1"/>
            <p:extLst>
              <p:ext uri="{D42A27DB-BD31-4B8C-83A1-F6EECF244321}">
                <p14:modId xmlns:p14="http://schemas.microsoft.com/office/powerpoint/2010/main" val="4249460289"/>
              </p:ext>
            </p:extLst>
          </p:nvPr>
        </p:nvGraphicFramePr>
        <p:xfrm>
          <a:off x="516833" y="1676925"/>
          <a:ext cx="11226798" cy="2595880"/>
        </p:xfrm>
        <a:graphic>
          <a:graphicData uri="http://schemas.openxmlformats.org/drawingml/2006/table">
            <a:tbl>
              <a:tblPr firstRow="1" bandRow="1">
                <a:tableStyleId>{5A111915-BE36-4E01-A7E5-04B1672EAD32}</a:tableStyleId>
              </a:tblPr>
              <a:tblGrid>
                <a:gridCol w="6178257">
                  <a:extLst>
                    <a:ext uri="{9D8B030D-6E8A-4147-A177-3AD203B41FA5}">
                      <a16:colId xmlns:a16="http://schemas.microsoft.com/office/drawing/2014/main" val="46180726"/>
                    </a:ext>
                  </a:extLst>
                </a:gridCol>
                <a:gridCol w="2564524">
                  <a:extLst>
                    <a:ext uri="{9D8B030D-6E8A-4147-A177-3AD203B41FA5}">
                      <a16:colId xmlns:a16="http://schemas.microsoft.com/office/drawing/2014/main" val="3392008943"/>
                    </a:ext>
                  </a:extLst>
                </a:gridCol>
                <a:gridCol w="2484017">
                  <a:extLst>
                    <a:ext uri="{9D8B030D-6E8A-4147-A177-3AD203B41FA5}">
                      <a16:colId xmlns:a16="http://schemas.microsoft.com/office/drawing/2014/main" val="1406637558"/>
                    </a:ext>
                  </a:extLst>
                </a:gridCol>
              </a:tblGrid>
              <a:tr h="370840">
                <a:tc>
                  <a:txBody>
                    <a:bodyPr/>
                    <a:lstStyle/>
                    <a:p>
                      <a:r>
                        <a:rPr lang="en-US" dirty="0"/>
                        <a:t>Actions</a:t>
                      </a:r>
                    </a:p>
                  </a:txBody>
                  <a:tcPr>
                    <a:solidFill>
                      <a:srgbClr val="488EFD"/>
                    </a:solidFill>
                  </a:tcPr>
                </a:tc>
                <a:tc>
                  <a:txBody>
                    <a:bodyPr/>
                    <a:lstStyle/>
                    <a:p>
                      <a:r>
                        <a:rPr lang="en-US" dirty="0"/>
                        <a:t>Owner</a:t>
                      </a:r>
                    </a:p>
                  </a:txBody>
                  <a:tcPr>
                    <a:solidFill>
                      <a:srgbClr val="488EFD"/>
                    </a:solidFill>
                  </a:tcPr>
                </a:tc>
                <a:tc>
                  <a:txBody>
                    <a:bodyPr/>
                    <a:lstStyle/>
                    <a:p>
                      <a:r>
                        <a:rPr lang="en-US" dirty="0"/>
                        <a:t>Due Date</a:t>
                      </a:r>
                    </a:p>
                  </a:txBody>
                  <a:tcPr>
                    <a:solidFill>
                      <a:srgbClr val="488EFD"/>
                    </a:solidFill>
                  </a:tcPr>
                </a:tc>
                <a:extLst>
                  <a:ext uri="{0D108BD9-81ED-4DB2-BD59-A6C34878D82A}">
                    <a16:rowId xmlns:a16="http://schemas.microsoft.com/office/drawing/2014/main" val="2640850653"/>
                  </a:ext>
                </a:extLst>
              </a:tr>
              <a:tr h="370840">
                <a:tc>
                  <a:txBody>
                    <a:bodyPr/>
                    <a:lstStyle/>
                    <a:p>
                      <a:r>
                        <a:rPr lang="en-US" dirty="0">
                          <a:solidFill>
                            <a:schemeClr val="tx1">
                              <a:lumMod val="50000"/>
                              <a:lumOff val="50000"/>
                            </a:schemeClr>
                          </a:solidFill>
                        </a:rPr>
                        <a:t>Enter action here</a:t>
                      </a:r>
                    </a:p>
                  </a:txBody>
                  <a:tcPr/>
                </a:tc>
                <a:tc>
                  <a:txBody>
                    <a:bodyPr/>
                    <a:lstStyle/>
                    <a:p>
                      <a:r>
                        <a:rPr lang="en-US" dirty="0">
                          <a:solidFill>
                            <a:schemeClr val="tx1">
                              <a:lumMod val="50000"/>
                              <a:lumOff val="50000"/>
                            </a:schemeClr>
                          </a:solidFill>
                        </a:rPr>
                        <a:t>Enter owner</a:t>
                      </a:r>
                    </a:p>
                  </a:txBody>
                  <a:tcPr/>
                </a:tc>
                <a:tc>
                  <a:txBody>
                    <a:bodyPr/>
                    <a:lstStyle/>
                    <a:p>
                      <a:r>
                        <a:rPr lang="en-US" dirty="0">
                          <a:solidFill>
                            <a:schemeClr val="tx1">
                              <a:lumMod val="50000"/>
                              <a:lumOff val="50000"/>
                            </a:schemeClr>
                          </a:solidFill>
                        </a:rPr>
                        <a:t>Enter due date</a:t>
                      </a:r>
                    </a:p>
                  </a:txBody>
                  <a:tcPr/>
                </a:tc>
                <a:extLst>
                  <a:ext uri="{0D108BD9-81ED-4DB2-BD59-A6C34878D82A}">
                    <a16:rowId xmlns:a16="http://schemas.microsoft.com/office/drawing/2014/main" val="970708473"/>
                  </a:ext>
                </a:extLst>
              </a:tr>
              <a:tr h="370840">
                <a:tc>
                  <a:txBody>
                    <a:bodyPr/>
                    <a:lstStyle/>
                    <a:p>
                      <a:endParaRPr lang="en-US" dirty="0">
                        <a:solidFill>
                          <a:schemeClr val="tx1">
                            <a:lumMod val="50000"/>
                            <a:lumOff val="50000"/>
                          </a:schemeClr>
                        </a:solidFill>
                      </a:endParaRPr>
                    </a:p>
                  </a:txBody>
                  <a:tcPr/>
                </a:tc>
                <a:tc>
                  <a:txBody>
                    <a:bodyPr/>
                    <a:lstStyle/>
                    <a:p>
                      <a:endParaRPr lang="en-US" dirty="0">
                        <a:solidFill>
                          <a:schemeClr val="tx1">
                            <a:lumMod val="50000"/>
                            <a:lumOff val="50000"/>
                          </a:schemeClr>
                        </a:solidFill>
                      </a:endParaRPr>
                    </a:p>
                  </a:txBody>
                  <a:tcPr/>
                </a:tc>
                <a:tc>
                  <a:txBody>
                    <a:bodyPr/>
                    <a:lstStyle/>
                    <a:p>
                      <a:endParaRPr lang="en-US" dirty="0">
                        <a:solidFill>
                          <a:schemeClr val="tx1">
                            <a:lumMod val="50000"/>
                            <a:lumOff val="50000"/>
                          </a:schemeClr>
                        </a:solidFill>
                      </a:endParaRPr>
                    </a:p>
                  </a:txBody>
                  <a:tcPr/>
                </a:tc>
                <a:extLst>
                  <a:ext uri="{0D108BD9-81ED-4DB2-BD59-A6C34878D82A}">
                    <a16:rowId xmlns:a16="http://schemas.microsoft.com/office/drawing/2014/main" val="2632276119"/>
                  </a:ext>
                </a:extLst>
              </a:tr>
              <a:tr h="370840">
                <a:tc>
                  <a:txBody>
                    <a:bodyPr/>
                    <a:lstStyle/>
                    <a:p>
                      <a:endParaRPr lang="en-US" dirty="0">
                        <a:solidFill>
                          <a:schemeClr val="tx1">
                            <a:lumMod val="50000"/>
                            <a:lumOff val="50000"/>
                          </a:schemeClr>
                        </a:solidFill>
                      </a:endParaRPr>
                    </a:p>
                  </a:txBody>
                  <a:tcPr/>
                </a:tc>
                <a:tc>
                  <a:txBody>
                    <a:bodyPr/>
                    <a:lstStyle/>
                    <a:p>
                      <a:endParaRPr lang="en-US">
                        <a:solidFill>
                          <a:schemeClr val="tx1">
                            <a:lumMod val="50000"/>
                            <a:lumOff val="50000"/>
                          </a:schemeClr>
                        </a:solidFill>
                      </a:endParaRPr>
                    </a:p>
                  </a:txBody>
                  <a:tcPr/>
                </a:tc>
                <a:tc>
                  <a:txBody>
                    <a:bodyPr/>
                    <a:lstStyle/>
                    <a:p>
                      <a:endParaRPr lang="en-US" dirty="0">
                        <a:solidFill>
                          <a:schemeClr val="tx1">
                            <a:lumMod val="50000"/>
                            <a:lumOff val="50000"/>
                          </a:schemeClr>
                        </a:solidFill>
                      </a:endParaRPr>
                    </a:p>
                  </a:txBody>
                  <a:tcPr/>
                </a:tc>
                <a:extLst>
                  <a:ext uri="{0D108BD9-81ED-4DB2-BD59-A6C34878D82A}">
                    <a16:rowId xmlns:a16="http://schemas.microsoft.com/office/drawing/2014/main" val="410097746"/>
                  </a:ext>
                </a:extLst>
              </a:tr>
              <a:tr h="370840">
                <a:tc>
                  <a:txBody>
                    <a:bodyPr/>
                    <a:lstStyle/>
                    <a:p>
                      <a:endParaRPr lang="en-US">
                        <a:solidFill>
                          <a:schemeClr val="tx1">
                            <a:lumMod val="50000"/>
                            <a:lumOff val="50000"/>
                          </a:schemeClr>
                        </a:solidFill>
                      </a:endParaRPr>
                    </a:p>
                  </a:txBody>
                  <a:tcPr/>
                </a:tc>
                <a:tc>
                  <a:txBody>
                    <a:bodyPr/>
                    <a:lstStyle/>
                    <a:p>
                      <a:endParaRPr lang="en-US">
                        <a:solidFill>
                          <a:schemeClr val="tx1">
                            <a:lumMod val="50000"/>
                            <a:lumOff val="50000"/>
                          </a:schemeClr>
                        </a:solidFill>
                      </a:endParaRPr>
                    </a:p>
                  </a:txBody>
                  <a:tcPr/>
                </a:tc>
                <a:tc>
                  <a:txBody>
                    <a:bodyPr/>
                    <a:lstStyle/>
                    <a:p>
                      <a:endParaRPr lang="en-US" dirty="0">
                        <a:solidFill>
                          <a:schemeClr val="tx1">
                            <a:lumMod val="50000"/>
                            <a:lumOff val="50000"/>
                          </a:schemeClr>
                        </a:solidFill>
                      </a:endParaRPr>
                    </a:p>
                  </a:txBody>
                  <a:tcPr/>
                </a:tc>
                <a:extLst>
                  <a:ext uri="{0D108BD9-81ED-4DB2-BD59-A6C34878D82A}">
                    <a16:rowId xmlns:a16="http://schemas.microsoft.com/office/drawing/2014/main" val="2424101014"/>
                  </a:ext>
                </a:extLst>
              </a:tr>
              <a:tr h="370840">
                <a:tc>
                  <a:txBody>
                    <a:bodyPr/>
                    <a:lstStyle/>
                    <a:p>
                      <a:endParaRPr lang="en-US" dirty="0">
                        <a:solidFill>
                          <a:schemeClr val="tx1">
                            <a:lumMod val="50000"/>
                            <a:lumOff val="50000"/>
                          </a:schemeClr>
                        </a:solidFill>
                      </a:endParaRPr>
                    </a:p>
                  </a:txBody>
                  <a:tcPr/>
                </a:tc>
                <a:tc>
                  <a:txBody>
                    <a:bodyPr/>
                    <a:lstStyle/>
                    <a:p>
                      <a:endParaRPr lang="en-US" dirty="0">
                        <a:solidFill>
                          <a:schemeClr val="tx1">
                            <a:lumMod val="50000"/>
                            <a:lumOff val="50000"/>
                          </a:schemeClr>
                        </a:solidFill>
                      </a:endParaRPr>
                    </a:p>
                  </a:txBody>
                  <a:tcPr/>
                </a:tc>
                <a:tc>
                  <a:txBody>
                    <a:bodyPr/>
                    <a:lstStyle/>
                    <a:p>
                      <a:endParaRPr lang="en-US" dirty="0">
                        <a:solidFill>
                          <a:schemeClr val="tx1">
                            <a:lumMod val="50000"/>
                            <a:lumOff val="50000"/>
                          </a:schemeClr>
                        </a:solidFill>
                      </a:endParaRPr>
                    </a:p>
                  </a:txBody>
                  <a:tcPr/>
                </a:tc>
                <a:extLst>
                  <a:ext uri="{0D108BD9-81ED-4DB2-BD59-A6C34878D82A}">
                    <a16:rowId xmlns:a16="http://schemas.microsoft.com/office/drawing/2014/main" val="1854427757"/>
                  </a:ext>
                </a:extLst>
              </a:tr>
              <a:tr h="370840">
                <a:tc>
                  <a:txBody>
                    <a:bodyPr/>
                    <a:lstStyle/>
                    <a:p>
                      <a:endParaRPr lang="en-US" dirty="0">
                        <a:solidFill>
                          <a:schemeClr val="tx1">
                            <a:lumMod val="50000"/>
                            <a:lumOff val="50000"/>
                          </a:schemeClr>
                        </a:solidFill>
                      </a:endParaRPr>
                    </a:p>
                  </a:txBody>
                  <a:tcPr/>
                </a:tc>
                <a:tc>
                  <a:txBody>
                    <a:bodyPr/>
                    <a:lstStyle/>
                    <a:p>
                      <a:endParaRPr lang="en-US" dirty="0">
                        <a:solidFill>
                          <a:schemeClr val="tx1">
                            <a:lumMod val="50000"/>
                            <a:lumOff val="50000"/>
                          </a:schemeClr>
                        </a:solidFill>
                      </a:endParaRPr>
                    </a:p>
                  </a:txBody>
                  <a:tcPr/>
                </a:tc>
                <a:tc>
                  <a:txBody>
                    <a:bodyPr/>
                    <a:lstStyle/>
                    <a:p>
                      <a:endParaRPr lang="en-US" dirty="0">
                        <a:solidFill>
                          <a:schemeClr val="tx1">
                            <a:lumMod val="50000"/>
                            <a:lumOff val="50000"/>
                          </a:schemeClr>
                        </a:solidFill>
                      </a:endParaRPr>
                    </a:p>
                  </a:txBody>
                  <a:tcPr/>
                </a:tc>
                <a:extLst>
                  <a:ext uri="{0D108BD9-81ED-4DB2-BD59-A6C34878D82A}">
                    <a16:rowId xmlns:a16="http://schemas.microsoft.com/office/drawing/2014/main" val="266707357"/>
                  </a:ext>
                </a:extLst>
              </a:tr>
            </a:tbl>
          </a:graphicData>
        </a:graphic>
      </p:graphicFrame>
      <p:sp>
        <p:nvSpPr>
          <p:cNvPr id="5" name="TextBox 4">
            <a:extLst>
              <a:ext uri="{FF2B5EF4-FFF2-40B4-BE49-F238E27FC236}">
                <a16:creationId xmlns:a16="http://schemas.microsoft.com/office/drawing/2014/main" id="{9834833B-8C59-4B41-9B6A-16A8D8F867E2}"/>
              </a:ext>
            </a:extLst>
          </p:cNvPr>
          <p:cNvSpPr txBox="1"/>
          <p:nvPr/>
        </p:nvSpPr>
        <p:spPr>
          <a:xfrm>
            <a:off x="13335" y="6582975"/>
            <a:ext cx="12192000" cy="276999"/>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a:sym typeface="Arial"/>
              </a:rPr>
              <a:t>Want more best practices? Visit </a:t>
            </a:r>
            <a:r>
              <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a:sym typeface="Arial"/>
                <a:hlinkClick r:id="rId2"/>
              </a:rPr>
              <a:t>Praxie.com</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a:sym typeface="Arial"/>
            </a:endParaRPr>
          </a:p>
        </p:txBody>
      </p:sp>
      <p:sp>
        <p:nvSpPr>
          <p:cNvPr id="6" name="TextBox 5">
            <a:extLst>
              <a:ext uri="{FF2B5EF4-FFF2-40B4-BE49-F238E27FC236}">
                <a16:creationId xmlns:a16="http://schemas.microsoft.com/office/drawing/2014/main" id="{3795ADE7-E953-304F-85C3-C59B82367434}"/>
              </a:ext>
            </a:extLst>
          </p:cNvPr>
          <p:cNvSpPr txBox="1"/>
          <p:nvPr/>
        </p:nvSpPr>
        <p:spPr>
          <a:xfrm>
            <a:off x="643719" y="958267"/>
            <a:ext cx="109045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lumMod val="50000"/>
                    <a:lumOff val="50000"/>
                  </a:srgbClr>
                </a:solidFill>
                <a:effectLst/>
                <a:uLnTx/>
                <a:uFillTx/>
                <a:latin typeface="Arial"/>
                <a:ea typeface="+mn-ea"/>
                <a:cs typeface="+mn-cs"/>
              </a:rPr>
              <a:t>Create an action plan for developing and validating your list of priorities with your team and organization. Capture additional actions focused on implementing your top priorities for each Learning and Growth area.</a:t>
            </a:r>
          </a:p>
        </p:txBody>
      </p:sp>
    </p:spTree>
    <p:extLst>
      <p:ext uri="{BB962C8B-B14F-4D97-AF65-F5344CB8AC3E}">
        <p14:creationId xmlns:p14="http://schemas.microsoft.com/office/powerpoint/2010/main" val="1754123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829E29-EF69-4153-95EC-9C1110DC19B6}"/>
              </a:ext>
            </a:extLst>
          </p:cNvPr>
          <p:cNvSpPr txBox="1"/>
          <p:nvPr/>
        </p:nvSpPr>
        <p:spPr>
          <a:xfrm>
            <a:off x="13335" y="6582975"/>
            <a:ext cx="12192000" cy="276999"/>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Want more best practices? Visit </a:t>
            </a:r>
            <a:r>
              <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hlinkClick r:id="rId2"/>
              </a:rPr>
              <a:t>Praxie.com</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pic>
        <p:nvPicPr>
          <p:cNvPr id="1026" name="Picture 2" descr="Business Process Software Best Practices Tools Templates">
            <a:extLst>
              <a:ext uri="{FF2B5EF4-FFF2-40B4-BE49-F238E27FC236}">
                <a16:creationId xmlns:a16="http://schemas.microsoft.com/office/drawing/2014/main" id="{D3B98231-FE08-C640-9A44-0EA2B08868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658" y="427919"/>
            <a:ext cx="5485860" cy="33052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EE3295D-35F1-5C4D-BBE9-A6C1944913A1}"/>
              </a:ext>
            </a:extLst>
          </p:cNvPr>
          <p:cNvSpPr/>
          <p:nvPr/>
        </p:nvSpPr>
        <p:spPr>
          <a:xfrm>
            <a:off x="1856879" y="2269558"/>
            <a:ext cx="227966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hlinkClick r:id="rId2"/>
              </a:rPr>
              <a:t>www.praxie.com</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Content Placeholder 2">
            <a:extLst>
              <a:ext uri="{FF2B5EF4-FFF2-40B4-BE49-F238E27FC236}">
                <a16:creationId xmlns:a16="http://schemas.microsoft.com/office/drawing/2014/main" id="{F918A217-F836-724A-9637-6C5789EA924A}"/>
              </a:ext>
            </a:extLst>
          </p:cNvPr>
          <p:cNvSpPr txBox="1">
            <a:spLocks/>
          </p:cNvSpPr>
          <p:nvPr/>
        </p:nvSpPr>
        <p:spPr>
          <a:xfrm>
            <a:off x="217986" y="4260123"/>
            <a:ext cx="11782698" cy="5631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Learn, Configure &amp; Run Business Best Practice Applications in Minutes.</a:t>
            </a:r>
            <a:endParaRPr kumimoji="0" lang="en-US" sz="2400" b="1"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endParaRPr>
          </a:p>
        </p:txBody>
      </p:sp>
      <p:pic>
        <p:nvPicPr>
          <p:cNvPr id="7" name="Picture 6">
            <a:hlinkClick r:id="rId4"/>
            <a:extLst>
              <a:ext uri="{FF2B5EF4-FFF2-40B4-BE49-F238E27FC236}">
                <a16:creationId xmlns:a16="http://schemas.microsoft.com/office/drawing/2014/main" id="{AB8671AF-84CE-BF4D-805F-506A2FA8AD9A}"/>
              </a:ext>
            </a:extLst>
          </p:cNvPr>
          <p:cNvPicPr>
            <a:picLocks noChangeAspect="1"/>
          </p:cNvPicPr>
          <p:nvPr/>
        </p:nvPicPr>
        <p:blipFill>
          <a:blip r:embed="rId5"/>
          <a:stretch>
            <a:fillRect/>
          </a:stretch>
        </p:blipFill>
        <p:spPr>
          <a:xfrm>
            <a:off x="1955460" y="4719620"/>
            <a:ext cx="8281079" cy="1261078"/>
          </a:xfrm>
          <a:prstGeom prst="rect">
            <a:avLst/>
          </a:prstGeom>
        </p:spPr>
      </p:pic>
      <p:pic>
        <p:nvPicPr>
          <p:cNvPr id="3" name="Picture 2" descr="Logo&#10;&#10;Description automatically generated">
            <a:extLst>
              <a:ext uri="{FF2B5EF4-FFF2-40B4-BE49-F238E27FC236}">
                <a16:creationId xmlns:a16="http://schemas.microsoft.com/office/drawing/2014/main" id="{3318D050-4844-1F43-B95C-7BCA2E1D82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1935" y="1401412"/>
            <a:ext cx="3449553" cy="965632"/>
          </a:xfrm>
          <a:prstGeom prst="rect">
            <a:avLst/>
          </a:prstGeom>
        </p:spPr>
      </p:pic>
    </p:spTree>
    <p:extLst>
      <p:ext uri="{BB962C8B-B14F-4D97-AF65-F5344CB8AC3E}">
        <p14:creationId xmlns:p14="http://schemas.microsoft.com/office/powerpoint/2010/main" val="323087128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99AB1BC93D4E4D960A38F828B74F9A" ma:contentTypeVersion="13" ma:contentTypeDescription="Create a new document." ma:contentTypeScope="" ma:versionID="a88a6ab46f220f60dea8fd8f42668df4">
  <xsd:schema xmlns:xsd="http://www.w3.org/2001/XMLSchema" xmlns:xs="http://www.w3.org/2001/XMLSchema" xmlns:p="http://schemas.microsoft.com/office/2006/metadata/properties" xmlns:ns2="3c7d788f-59f0-4ee8-87d4-6b60b595ee8d" xmlns:ns3="2b6f4d9c-e67e-4634-a886-8566b3a998fa" targetNamespace="http://schemas.microsoft.com/office/2006/metadata/properties" ma:root="true" ma:fieldsID="679b4c48e51d6c842be239b55f6b5ef3" ns2:_="" ns3:_="">
    <xsd:import namespace="3c7d788f-59f0-4ee8-87d4-6b60b595ee8d"/>
    <xsd:import namespace="2b6f4d9c-e67e-4634-a886-8566b3a998f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7d788f-59f0-4ee8-87d4-6b60b595ee8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6f4d9c-e67e-4634-a886-8566b3a998f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83C32C-C0B0-4D10-AA5D-6C476C194E03}">
  <ds:schemaRefs>
    <ds:schemaRef ds:uri="http://schemas.microsoft.com/sharepoint/v3/contenttype/forms"/>
  </ds:schemaRefs>
</ds:datastoreItem>
</file>

<file path=customXml/itemProps2.xml><?xml version="1.0" encoding="utf-8"?>
<ds:datastoreItem xmlns:ds="http://schemas.openxmlformats.org/officeDocument/2006/customXml" ds:itemID="{7A283BF3-54F8-48EB-B595-6F784B2F51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7d788f-59f0-4ee8-87d4-6b60b595ee8d"/>
    <ds:schemaRef ds:uri="2b6f4d9c-e67e-4634-a886-8566b3a998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3664D9-ABAB-48E0-BE32-3ECD8710AE16}">
  <ds:schemaRefs>
    <ds:schemaRef ds:uri="http://purl.org/dc/terms/"/>
    <ds:schemaRef ds:uri="3c7d788f-59f0-4ee8-87d4-6b60b595ee8d"/>
    <ds:schemaRef ds:uri="2b6f4d9c-e67e-4634-a886-8566b3a998fa"/>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48</TotalTime>
  <Words>314</Words>
  <Application>Microsoft Macintosh PowerPoint</Application>
  <PresentationFormat>Widescreen</PresentationFormat>
  <Paragraphs>43</Paragraphs>
  <Slides>4</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vt:i4>
      </vt:variant>
    </vt:vector>
  </HeadingPairs>
  <TitlesOfParts>
    <vt:vector size="11" baseType="lpstr">
      <vt:lpstr>Calibri</vt:lpstr>
      <vt:lpstr>Roboto</vt:lpstr>
      <vt:lpstr>Arial</vt:lpstr>
      <vt:lpstr>Calibri Light</vt:lpstr>
      <vt:lpstr>Roboto Black</vt:lpstr>
      <vt:lpstr>Office Theme</vt:lpstr>
      <vt:lpstr>1_Office Theme</vt:lpstr>
      <vt:lpstr>Learning and Growth Scorecard</vt:lpstr>
      <vt:lpstr>Learning and Growth Scorecard Template</vt:lpstr>
      <vt:lpstr>Actions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Brainstorming Overview</dc:title>
  <dc:creator>Soren Kaplan</dc:creator>
  <cp:lastModifiedBy>Soren Kaplan</cp:lastModifiedBy>
  <cp:revision>11</cp:revision>
  <dcterms:created xsi:type="dcterms:W3CDTF">2018-02-04T00:01:51Z</dcterms:created>
  <dcterms:modified xsi:type="dcterms:W3CDTF">2021-07-13T18:22:33Z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0x010100D899AB1BC93D4E4D960A38F828B74F9A</vt:lpwstr>
  </property>
</Properties>
</file>